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13"/>
  </p:handoutMasterIdLst>
  <p:sldIdLst>
    <p:sldId id="256" r:id="rId2"/>
    <p:sldId id="264" r:id="rId3"/>
    <p:sldId id="271" r:id="rId4"/>
    <p:sldId id="269" r:id="rId5"/>
    <p:sldId id="265" r:id="rId6"/>
    <p:sldId id="272" r:id="rId7"/>
    <p:sldId id="266" r:id="rId8"/>
    <p:sldId id="268" r:id="rId9"/>
    <p:sldId id="270" r:id="rId10"/>
    <p:sldId id="273" r:id="rId11"/>
    <p:sldId id="275" r:id="rId12"/>
  </p:sldIdLst>
  <p:sldSz cx="9144000" cy="6858000" type="screen4x3"/>
  <p:notesSz cx="7102475" cy="93884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0867" autoAdjust="0"/>
    <p:restoredTop sz="92319" autoAdjust="0"/>
  </p:normalViewPr>
  <p:slideViewPr>
    <p:cSldViewPr snapToGrid="0">
      <p:cViewPr>
        <p:scale>
          <a:sx n="100" d="100"/>
          <a:sy n="100" d="100"/>
        </p:scale>
        <p:origin x="-2190" y="-4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AF4C2E4-A2BF-4502-B10D-186B1356D631}" type="doc">
      <dgm:prSet loTypeId="urn:microsoft.com/office/officeart/2005/8/layout/hProcess9" loCatId="process" qsTypeId="urn:microsoft.com/office/officeart/2005/8/quickstyle/simple1" qsCatId="simple" csTypeId="urn:microsoft.com/office/officeart/2005/8/colors/accent1_2" csCatId="accent1" phldr="1"/>
      <dgm:spPr/>
    </dgm:pt>
    <dgm:pt modelId="{4E1080BC-0B21-4D8E-8DC5-62577516A866}">
      <dgm:prSet phldrT="[Text]" custT="1"/>
      <dgm:spPr/>
      <dgm:t>
        <a:bodyPr/>
        <a:lstStyle/>
        <a:p>
          <a:pPr algn="l"/>
          <a:r>
            <a:rPr lang="en-US" sz="3200" dirty="0" smtClean="0">
              <a:solidFill>
                <a:schemeClr val="tx1"/>
              </a:solidFill>
            </a:rPr>
            <a:t>1.WS</a:t>
          </a:r>
        </a:p>
        <a:p>
          <a:pPr algn="l"/>
          <a:r>
            <a:rPr lang="en-US" sz="3200" dirty="0" smtClean="0">
              <a:solidFill>
                <a:schemeClr val="tx1"/>
              </a:solidFill>
            </a:rPr>
            <a:t>2.HUH</a:t>
          </a:r>
        </a:p>
        <a:p>
          <a:pPr algn="l"/>
          <a:r>
            <a:rPr lang="en-US" sz="3200" dirty="0" smtClean="0">
              <a:solidFill>
                <a:schemeClr val="tx1"/>
              </a:solidFill>
            </a:rPr>
            <a:t>3.LB</a:t>
          </a:r>
        </a:p>
        <a:p>
          <a:pPr algn="l"/>
          <a:r>
            <a:rPr lang="en-US" sz="3200" dirty="0" smtClean="0">
              <a:solidFill>
                <a:schemeClr val="tx1"/>
              </a:solidFill>
            </a:rPr>
            <a:t>4.IF</a:t>
          </a:r>
        </a:p>
        <a:p>
          <a:pPr algn="l"/>
          <a:r>
            <a:rPr lang="en-US" sz="3200" dirty="0" smtClean="0">
              <a:solidFill>
                <a:schemeClr val="tx1"/>
              </a:solidFill>
            </a:rPr>
            <a:t>5.PELA</a:t>
          </a:r>
          <a:endParaRPr lang="en-US" sz="3200" dirty="0">
            <a:solidFill>
              <a:schemeClr val="tx1"/>
            </a:solidFill>
          </a:endParaRPr>
        </a:p>
      </dgm:t>
    </dgm:pt>
    <dgm:pt modelId="{259ED4EA-C343-4E9D-8FEB-A5CC07514868}" type="parTrans" cxnId="{041F1200-6C10-4F93-853E-1D6ACC5AC45A}">
      <dgm:prSet/>
      <dgm:spPr/>
      <dgm:t>
        <a:bodyPr/>
        <a:lstStyle/>
        <a:p>
          <a:endParaRPr lang="en-US"/>
        </a:p>
      </dgm:t>
    </dgm:pt>
    <dgm:pt modelId="{22D05867-E781-4E4D-BF70-AED7C6F3B6C2}" type="sibTrans" cxnId="{041F1200-6C10-4F93-853E-1D6ACC5AC45A}">
      <dgm:prSet/>
      <dgm:spPr/>
      <dgm:t>
        <a:bodyPr/>
        <a:lstStyle/>
        <a:p>
          <a:endParaRPr lang="en-US"/>
        </a:p>
      </dgm:t>
    </dgm:pt>
    <dgm:pt modelId="{5A276201-20A5-4628-A023-DBCA33BE67AD}">
      <dgm:prSet phldrT="[Text]"/>
      <dgm:spPr/>
      <dgm:t>
        <a:bodyPr/>
        <a:lstStyle/>
        <a:p>
          <a:r>
            <a:rPr lang="en-US" dirty="0" smtClean="0">
              <a:solidFill>
                <a:schemeClr val="tx1"/>
              </a:solidFill>
            </a:rPr>
            <a:t>PELA </a:t>
          </a:r>
        </a:p>
        <a:p>
          <a:r>
            <a:rPr lang="en-US" dirty="0" smtClean="0">
              <a:solidFill>
                <a:schemeClr val="tx1"/>
              </a:solidFill>
            </a:rPr>
            <a:t>IF</a:t>
          </a:r>
        </a:p>
        <a:p>
          <a:r>
            <a:rPr lang="en-US" dirty="0" smtClean="0">
              <a:solidFill>
                <a:schemeClr val="tx1"/>
              </a:solidFill>
            </a:rPr>
            <a:t>HUH</a:t>
          </a:r>
        </a:p>
        <a:p>
          <a:r>
            <a:rPr lang="en-US" dirty="0" smtClean="0">
              <a:solidFill>
                <a:schemeClr val="tx1"/>
              </a:solidFill>
            </a:rPr>
            <a:t>LB</a:t>
          </a:r>
        </a:p>
        <a:p>
          <a:r>
            <a:rPr lang="en-US" dirty="0" smtClean="0">
              <a:solidFill>
                <a:schemeClr val="tx1"/>
              </a:solidFill>
            </a:rPr>
            <a:t>WS</a:t>
          </a:r>
          <a:endParaRPr lang="en-US" dirty="0">
            <a:solidFill>
              <a:schemeClr val="tx1"/>
            </a:solidFill>
          </a:endParaRPr>
        </a:p>
      </dgm:t>
    </dgm:pt>
    <dgm:pt modelId="{E1358B57-D91F-435B-866F-6D02D80640F7}" type="parTrans" cxnId="{E4A13636-BC18-4356-AC3A-02C61C9AE38A}">
      <dgm:prSet/>
      <dgm:spPr/>
      <dgm:t>
        <a:bodyPr/>
        <a:lstStyle/>
        <a:p>
          <a:endParaRPr lang="en-US"/>
        </a:p>
      </dgm:t>
    </dgm:pt>
    <dgm:pt modelId="{DB3C5C97-FB75-4E1C-B3DD-EFBB4E830CA0}" type="sibTrans" cxnId="{E4A13636-BC18-4356-AC3A-02C61C9AE38A}">
      <dgm:prSet/>
      <dgm:spPr/>
      <dgm:t>
        <a:bodyPr/>
        <a:lstStyle/>
        <a:p>
          <a:endParaRPr lang="en-US"/>
        </a:p>
      </dgm:t>
    </dgm:pt>
    <dgm:pt modelId="{62903791-16D6-479C-A8B2-2E22DB50C065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IF</a:t>
          </a:r>
        </a:p>
        <a:p>
          <a:r>
            <a:rPr lang="en-US" sz="3200" dirty="0" smtClean="0">
              <a:solidFill>
                <a:schemeClr val="tx1"/>
              </a:solidFill>
            </a:rPr>
            <a:t>LB</a:t>
          </a:r>
        </a:p>
        <a:p>
          <a:r>
            <a:rPr lang="en-US" sz="3200" dirty="0" smtClean="0">
              <a:solidFill>
                <a:schemeClr val="tx1"/>
              </a:solidFill>
            </a:rPr>
            <a:t>WS</a:t>
          </a:r>
        </a:p>
        <a:p>
          <a:r>
            <a:rPr lang="en-US" sz="3200" dirty="0" smtClean="0">
              <a:solidFill>
                <a:schemeClr val="tx1"/>
              </a:solidFill>
            </a:rPr>
            <a:t>PELA</a:t>
          </a:r>
        </a:p>
        <a:p>
          <a:r>
            <a:rPr lang="en-US" sz="3200" dirty="0" smtClean="0">
              <a:solidFill>
                <a:schemeClr val="tx1"/>
              </a:solidFill>
            </a:rPr>
            <a:t>HUH</a:t>
          </a:r>
        </a:p>
      </dgm:t>
    </dgm:pt>
    <dgm:pt modelId="{117E4CB1-09A7-4ABB-A401-0F7B2FE1B43C}" type="parTrans" cxnId="{8A845BFB-2146-4B97-BF54-0916D0122CE2}">
      <dgm:prSet/>
      <dgm:spPr/>
      <dgm:t>
        <a:bodyPr/>
        <a:lstStyle/>
        <a:p>
          <a:endParaRPr lang="en-US"/>
        </a:p>
      </dgm:t>
    </dgm:pt>
    <dgm:pt modelId="{38C0408A-D4B2-467E-903E-0247D1FB9761}" type="sibTrans" cxnId="{8A845BFB-2146-4B97-BF54-0916D0122CE2}">
      <dgm:prSet/>
      <dgm:spPr/>
      <dgm:t>
        <a:bodyPr/>
        <a:lstStyle/>
        <a:p>
          <a:endParaRPr lang="en-US"/>
        </a:p>
      </dgm:t>
    </dgm:pt>
    <dgm:pt modelId="{D0C34DAF-3166-4381-89C1-65869819DFF1}">
      <dgm:prSet phldrT="[Text]" custT="1"/>
      <dgm:spPr/>
      <dgm:t>
        <a:bodyPr/>
        <a:lstStyle/>
        <a:p>
          <a:r>
            <a:rPr lang="en-US" sz="3200" dirty="0" smtClean="0">
              <a:solidFill>
                <a:schemeClr val="tx1"/>
              </a:solidFill>
            </a:rPr>
            <a:t>LB</a:t>
          </a:r>
        </a:p>
        <a:p>
          <a:r>
            <a:rPr lang="en-US" sz="3200" dirty="0" smtClean="0">
              <a:solidFill>
                <a:schemeClr val="tx1"/>
              </a:solidFill>
            </a:rPr>
            <a:t>WS</a:t>
          </a:r>
        </a:p>
        <a:p>
          <a:r>
            <a:rPr lang="en-US" sz="3200" dirty="0" smtClean="0">
              <a:solidFill>
                <a:schemeClr val="tx1"/>
              </a:solidFill>
            </a:rPr>
            <a:t>PELA</a:t>
          </a:r>
        </a:p>
        <a:p>
          <a:r>
            <a:rPr lang="en-US" sz="3200" dirty="0" smtClean="0">
              <a:solidFill>
                <a:schemeClr val="tx1"/>
              </a:solidFill>
            </a:rPr>
            <a:t>HUH</a:t>
          </a:r>
        </a:p>
        <a:p>
          <a:r>
            <a:rPr lang="en-US" sz="3200" dirty="0" smtClean="0">
              <a:solidFill>
                <a:schemeClr val="tx1"/>
              </a:solidFill>
            </a:rPr>
            <a:t>IF</a:t>
          </a:r>
        </a:p>
      </dgm:t>
    </dgm:pt>
    <dgm:pt modelId="{A9DD0A82-293A-491B-8A35-7DEF7EC122BF}" type="parTrans" cxnId="{AB0356FA-642E-4273-BB90-4ED2565D12E9}">
      <dgm:prSet/>
      <dgm:spPr/>
      <dgm:t>
        <a:bodyPr/>
        <a:lstStyle/>
        <a:p>
          <a:endParaRPr lang="en-US"/>
        </a:p>
      </dgm:t>
    </dgm:pt>
    <dgm:pt modelId="{F3B2212D-F40E-4CF8-9DAF-D2B02F211A34}" type="sibTrans" cxnId="{AB0356FA-642E-4273-BB90-4ED2565D12E9}">
      <dgm:prSet/>
      <dgm:spPr/>
      <dgm:t>
        <a:bodyPr/>
        <a:lstStyle/>
        <a:p>
          <a:endParaRPr lang="en-US"/>
        </a:p>
      </dgm:t>
    </dgm:pt>
    <dgm:pt modelId="{AC5AD3D4-20DF-4B7F-8825-CCD8075B90BF}" type="pres">
      <dgm:prSet presAssocID="{1AF4C2E4-A2BF-4502-B10D-186B1356D631}" presName="CompostProcess" presStyleCnt="0">
        <dgm:presLayoutVars>
          <dgm:dir/>
          <dgm:resizeHandles val="exact"/>
        </dgm:presLayoutVars>
      </dgm:prSet>
      <dgm:spPr/>
    </dgm:pt>
    <dgm:pt modelId="{CFC33E60-BFEF-4B7E-9EBD-3B4544E3F78C}" type="pres">
      <dgm:prSet presAssocID="{1AF4C2E4-A2BF-4502-B10D-186B1356D631}" presName="arrow" presStyleLbl="bgShp" presStyleIdx="0" presStyleCnt="1" custScaleX="117647"/>
      <dgm:spPr>
        <a:solidFill>
          <a:schemeClr val="accent2">
            <a:lumMod val="60000"/>
            <a:lumOff val="40000"/>
          </a:schemeClr>
        </a:solidFill>
      </dgm:spPr>
    </dgm:pt>
    <dgm:pt modelId="{D1E6EB11-67F9-4F7F-A2B1-9223DB482D0D}" type="pres">
      <dgm:prSet presAssocID="{1AF4C2E4-A2BF-4502-B10D-186B1356D631}" presName="linearProcess" presStyleCnt="0"/>
      <dgm:spPr/>
    </dgm:pt>
    <dgm:pt modelId="{617A9E50-80AE-4E38-BB9C-3D6AEEF73AC1}" type="pres">
      <dgm:prSet presAssocID="{4E1080BC-0B21-4D8E-8DC5-62577516A866}" presName="textNode" presStyleLbl="node1" presStyleIdx="0" presStyleCnt="4" custScaleX="83391" custScaleY="179993" custLinFactNeighborX="900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C25EEB2-5839-4D9C-8DA7-9113409F5958}" type="pres">
      <dgm:prSet presAssocID="{22D05867-E781-4E4D-BF70-AED7C6F3B6C2}" presName="sibTrans" presStyleCnt="0"/>
      <dgm:spPr/>
    </dgm:pt>
    <dgm:pt modelId="{66BE4209-8717-4957-934C-AB95014B3678}" type="pres">
      <dgm:prSet presAssocID="{5A276201-20A5-4628-A023-DBCA33BE67AD}" presName="textNode" presStyleLbl="node1" presStyleIdx="1" presStyleCnt="4" custScaleX="87955" custScaleY="18578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0D09CD4-687E-4A6B-BB28-C6A1CF401785}" type="pres">
      <dgm:prSet presAssocID="{DB3C5C97-FB75-4E1C-B3DD-EFBB4E830CA0}" presName="sibTrans" presStyleCnt="0"/>
      <dgm:spPr/>
    </dgm:pt>
    <dgm:pt modelId="{B0D66F54-7120-4897-ADA4-B50851B80FC8}" type="pres">
      <dgm:prSet presAssocID="{62903791-16D6-479C-A8B2-2E22DB50C065}" presName="textNode" presStyleLbl="node1" presStyleIdx="2" presStyleCnt="4" custScaleY="181441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CB54EF-2D98-4939-B0BF-B98E845713AF}" type="pres">
      <dgm:prSet presAssocID="{38C0408A-D4B2-467E-903E-0247D1FB9761}" presName="sibTrans" presStyleCnt="0"/>
      <dgm:spPr/>
    </dgm:pt>
    <dgm:pt modelId="{FF12DB31-77AF-43BF-9DAB-43032FA6DB17}" type="pres">
      <dgm:prSet presAssocID="{D0C34DAF-3166-4381-89C1-65869819DFF1}" presName="textNode" presStyleLbl="node1" presStyleIdx="3" presStyleCnt="4" custScaleY="17709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AB0356FA-642E-4273-BB90-4ED2565D12E9}" srcId="{1AF4C2E4-A2BF-4502-B10D-186B1356D631}" destId="{D0C34DAF-3166-4381-89C1-65869819DFF1}" srcOrd="3" destOrd="0" parTransId="{A9DD0A82-293A-491B-8A35-7DEF7EC122BF}" sibTransId="{F3B2212D-F40E-4CF8-9DAF-D2B02F211A34}"/>
    <dgm:cxn modelId="{2D9D34A1-D185-47FF-872A-E31F0ACC956D}" type="presOf" srcId="{4E1080BC-0B21-4D8E-8DC5-62577516A866}" destId="{617A9E50-80AE-4E38-BB9C-3D6AEEF73AC1}" srcOrd="0" destOrd="0" presId="urn:microsoft.com/office/officeart/2005/8/layout/hProcess9"/>
    <dgm:cxn modelId="{E4A13636-BC18-4356-AC3A-02C61C9AE38A}" srcId="{1AF4C2E4-A2BF-4502-B10D-186B1356D631}" destId="{5A276201-20A5-4628-A023-DBCA33BE67AD}" srcOrd="1" destOrd="0" parTransId="{E1358B57-D91F-435B-866F-6D02D80640F7}" sibTransId="{DB3C5C97-FB75-4E1C-B3DD-EFBB4E830CA0}"/>
    <dgm:cxn modelId="{041F1200-6C10-4F93-853E-1D6ACC5AC45A}" srcId="{1AF4C2E4-A2BF-4502-B10D-186B1356D631}" destId="{4E1080BC-0B21-4D8E-8DC5-62577516A866}" srcOrd="0" destOrd="0" parTransId="{259ED4EA-C343-4E9D-8FEB-A5CC07514868}" sibTransId="{22D05867-E781-4E4D-BF70-AED7C6F3B6C2}"/>
    <dgm:cxn modelId="{E5814A79-0DA1-4F6D-A7BD-BC14022506FC}" type="presOf" srcId="{5A276201-20A5-4628-A023-DBCA33BE67AD}" destId="{66BE4209-8717-4957-934C-AB95014B3678}" srcOrd="0" destOrd="0" presId="urn:microsoft.com/office/officeart/2005/8/layout/hProcess9"/>
    <dgm:cxn modelId="{8A845BFB-2146-4B97-BF54-0916D0122CE2}" srcId="{1AF4C2E4-A2BF-4502-B10D-186B1356D631}" destId="{62903791-16D6-479C-A8B2-2E22DB50C065}" srcOrd="2" destOrd="0" parTransId="{117E4CB1-09A7-4ABB-A401-0F7B2FE1B43C}" sibTransId="{38C0408A-D4B2-467E-903E-0247D1FB9761}"/>
    <dgm:cxn modelId="{FA7D842B-E37C-46E2-9CC9-0B4CED7156CC}" type="presOf" srcId="{1AF4C2E4-A2BF-4502-B10D-186B1356D631}" destId="{AC5AD3D4-20DF-4B7F-8825-CCD8075B90BF}" srcOrd="0" destOrd="0" presId="urn:microsoft.com/office/officeart/2005/8/layout/hProcess9"/>
    <dgm:cxn modelId="{C23FAD9D-9B50-423E-8B74-0B946CDE1100}" type="presOf" srcId="{D0C34DAF-3166-4381-89C1-65869819DFF1}" destId="{FF12DB31-77AF-43BF-9DAB-43032FA6DB17}" srcOrd="0" destOrd="0" presId="urn:microsoft.com/office/officeart/2005/8/layout/hProcess9"/>
    <dgm:cxn modelId="{76F0B7DB-C270-48EB-BA4F-488654A181CB}" type="presOf" srcId="{62903791-16D6-479C-A8B2-2E22DB50C065}" destId="{B0D66F54-7120-4897-ADA4-B50851B80FC8}" srcOrd="0" destOrd="0" presId="urn:microsoft.com/office/officeart/2005/8/layout/hProcess9"/>
    <dgm:cxn modelId="{4D865AE5-5BF9-456C-9E7D-6708AB83B330}" type="presParOf" srcId="{AC5AD3D4-20DF-4B7F-8825-CCD8075B90BF}" destId="{CFC33E60-BFEF-4B7E-9EBD-3B4544E3F78C}" srcOrd="0" destOrd="0" presId="urn:microsoft.com/office/officeart/2005/8/layout/hProcess9"/>
    <dgm:cxn modelId="{EC7A902A-2924-4EEF-8806-8BD433D3406C}" type="presParOf" srcId="{AC5AD3D4-20DF-4B7F-8825-CCD8075B90BF}" destId="{D1E6EB11-67F9-4F7F-A2B1-9223DB482D0D}" srcOrd="1" destOrd="0" presId="urn:microsoft.com/office/officeart/2005/8/layout/hProcess9"/>
    <dgm:cxn modelId="{3B68902C-BBC5-401F-9506-65D56B2FE430}" type="presParOf" srcId="{D1E6EB11-67F9-4F7F-A2B1-9223DB482D0D}" destId="{617A9E50-80AE-4E38-BB9C-3D6AEEF73AC1}" srcOrd="0" destOrd="0" presId="urn:microsoft.com/office/officeart/2005/8/layout/hProcess9"/>
    <dgm:cxn modelId="{4DB19415-C010-46FB-9FC9-5DA3E8CA5095}" type="presParOf" srcId="{D1E6EB11-67F9-4F7F-A2B1-9223DB482D0D}" destId="{DC25EEB2-5839-4D9C-8DA7-9113409F5958}" srcOrd="1" destOrd="0" presId="urn:microsoft.com/office/officeart/2005/8/layout/hProcess9"/>
    <dgm:cxn modelId="{09060502-19B8-4356-8795-EE8A67BDD3F3}" type="presParOf" srcId="{D1E6EB11-67F9-4F7F-A2B1-9223DB482D0D}" destId="{66BE4209-8717-4957-934C-AB95014B3678}" srcOrd="2" destOrd="0" presId="urn:microsoft.com/office/officeart/2005/8/layout/hProcess9"/>
    <dgm:cxn modelId="{677DF843-8A66-406E-A0A9-F08372602DE6}" type="presParOf" srcId="{D1E6EB11-67F9-4F7F-A2B1-9223DB482D0D}" destId="{60D09CD4-687E-4A6B-BB28-C6A1CF401785}" srcOrd="3" destOrd="0" presId="urn:microsoft.com/office/officeart/2005/8/layout/hProcess9"/>
    <dgm:cxn modelId="{0B4C13BA-9AF9-438F-9B84-AB8E67E5B3C6}" type="presParOf" srcId="{D1E6EB11-67F9-4F7F-A2B1-9223DB482D0D}" destId="{B0D66F54-7120-4897-ADA4-B50851B80FC8}" srcOrd="4" destOrd="0" presId="urn:microsoft.com/office/officeart/2005/8/layout/hProcess9"/>
    <dgm:cxn modelId="{A1D78365-7099-464A-8B75-159A7834EE71}" type="presParOf" srcId="{D1E6EB11-67F9-4F7F-A2B1-9223DB482D0D}" destId="{D7CB54EF-2D98-4939-B0BF-B98E845713AF}" srcOrd="5" destOrd="0" presId="urn:microsoft.com/office/officeart/2005/8/layout/hProcess9"/>
    <dgm:cxn modelId="{286D1B71-7617-4828-BB75-B141DA374D76}" type="presParOf" srcId="{D1E6EB11-67F9-4F7F-A2B1-9223DB482D0D}" destId="{FF12DB31-77AF-43BF-9DAB-43032FA6DB17}" srcOrd="6" destOrd="0" presId="urn:microsoft.com/office/officeart/2005/8/layout/hProcess9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/>
          <a:lstStyle>
            <a:lvl1pPr algn="r">
              <a:defRPr sz="1200"/>
            </a:lvl1pPr>
          </a:lstStyle>
          <a:p>
            <a:fld id="{6B3C4239-AD93-4E17-831B-E23F68E34DA2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917422"/>
            <a:ext cx="3077739" cy="469424"/>
          </a:xfrm>
          <a:prstGeom prst="rect">
            <a:avLst/>
          </a:prstGeom>
        </p:spPr>
        <p:txBody>
          <a:bodyPr vert="horz" lIns="94229" tIns="47114" rIns="94229" bIns="47114" rtlCol="0" anchor="b"/>
          <a:lstStyle>
            <a:lvl1pPr algn="r">
              <a:defRPr sz="1200"/>
            </a:lvl1pPr>
          </a:lstStyle>
          <a:p>
            <a:fld id="{0DBFAD01-B25A-43B0-88BE-98C4CB69728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2060737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460533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905447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638431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9941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62648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21856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68573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10745209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1501814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668772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15D0ED-10FD-429E-B26B-034685F387D7}" type="datetimeFigureOut">
              <a:rPr lang="en-US" smtClean="0"/>
              <a:pPr/>
              <a:t>3/2/2018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30D6E3-A24E-4806-A02E-BA0E27927E0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89721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10184" y="585915"/>
            <a:ext cx="7772400" cy="2387600"/>
          </a:xfrm>
        </p:spPr>
        <p:txBody>
          <a:bodyPr/>
          <a:lstStyle/>
          <a:p>
            <a:r>
              <a:rPr lang="en-US" dirty="0" err="1" smtClean="0"/>
              <a:t>Sistem</a:t>
            </a:r>
            <a:r>
              <a:rPr lang="en-US" dirty="0" smtClean="0"/>
              <a:t> </a:t>
            </a:r>
            <a:r>
              <a:rPr lang="en-US" dirty="0" err="1" smtClean="0"/>
              <a:t>Rotasi</a:t>
            </a:r>
            <a:r>
              <a:rPr lang="en-US" dirty="0" smtClean="0"/>
              <a:t> </a:t>
            </a:r>
            <a:r>
              <a:rPr lang="en-US" dirty="0" err="1" smtClean="0"/>
              <a:t>MPPD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/>
              <a:t>Departemen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Neurologi</a:t>
            </a:r>
            <a:endParaRPr lang="en-US" sz="2800" b="1" dirty="0" smtClean="0"/>
          </a:p>
          <a:p>
            <a:r>
              <a:rPr lang="en-US" sz="2800" b="1" dirty="0" err="1" smtClean="0"/>
              <a:t>Fakultas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Kedokteran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Universitas</a:t>
            </a:r>
            <a:r>
              <a:rPr lang="en-US" sz="2800" b="1" dirty="0" smtClean="0"/>
              <a:t> </a:t>
            </a:r>
            <a:r>
              <a:rPr lang="en-US" sz="2800" b="1" dirty="0" err="1" smtClean="0"/>
              <a:t>Hasanuddin</a:t>
            </a:r>
            <a:endParaRPr lang="en-US" sz="2800" b="1" dirty="0"/>
          </a:p>
        </p:txBody>
      </p:sp>
    </p:spTree>
    <p:extLst>
      <p:ext uri="{BB962C8B-B14F-4D97-AF65-F5344CB8AC3E}">
        <p14:creationId xmlns="" xmlns:p14="http://schemas.microsoft.com/office/powerpoint/2010/main" val="26947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0313" y="300959"/>
            <a:ext cx="7886700" cy="902200"/>
          </a:xfrm>
        </p:spPr>
        <p:txBody>
          <a:bodyPr/>
          <a:lstStyle/>
          <a:p>
            <a:r>
              <a:rPr lang="en-US" dirty="0" err="1" smtClean="0"/>
              <a:t>Minggu</a:t>
            </a:r>
            <a:r>
              <a:rPr lang="en-US" dirty="0" smtClean="0"/>
              <a:t> 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2716" y="1203159"/>
            <a:ext cx="8470231" cy="542223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Post test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b="1" dirty="0" err="1" smtClean="0"/>
              <a:t>Senin</a:t>
            </a:r>
            <a:r>
              <a:rPr lang="en-US" b="1" dirty="0" smtClean="0"/>
              <a:t> </a:t>
            </a:r>
            <a:r>
              <a:rPr lang="en-US" b="1" dirty="0" err="1" smtClean="0"/>
              <a:t>minggu</a:t>
            </a:r>
            <a:r>
              <a:rPr lang="en-US" b="1" dirty="0" smtClean="0"/>
              <a:t> ke-4</a:t>
            </a:r>
            <a:r>
              <a:rPr lang="en-US" dirty="0" smtClean="0"/>
              <a:t>, </a:t>
            </a:r>
            <a:r>
              <a:rPr lang="en-US" dirty="0" err="1" smtClean="0"/>
              <a:t>dikoordinasi</a:t>
            </a:r>
            <a:r>
              <a:rPr lang="en-US" dirty="0" smtClean="0"/>
              <a:t> </a:t>
            </a:r>
            <a:r>
              <a:rPr lang="en-US" dirty="0" err="1" smtClean="0"/>
              <a:t>oleh</a:t>
            </a:r>
            <a:r>
              <a:rPr lang="en-US" dirty="0" smtClean="0"/>
              <a:t> KPM</a:t>
            </a:r>
          </a:p>
          <a:p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akhir</a:t>
            </a:r>
            <a:r>
              <a:rPr lang="en-US" dirty="0" smtClean="0"/>
              <a:t> </a:t>
            </a:r>
            <a:r>
              <a:rPr lang="en-US" dirty="0" err="1" smtClean="0"/>
              <a:t>dilakukan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bentuk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Wawancara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Praktek</a:t>
            </a:r>
            <a:r>
              <a:rPr lang="en-US" dirty="0" smtClean="0"/>
              <a:t> </a:t>
            </a:r>
            <a:r>
              <a:rPr lang="en-US" dirty="0" err="1" smtClean="0"/>
              <a:t>Ketrampilan</a:t>
            </a:r>
            <a:r>
              <a:rPr lang="en-US" dirty="0" smtClean="0"/>
              <a:t> </a:t>
            </a:r>
            <a:r>
              <a:rPr lang="en-US" dirty="0" err="1" smtClean="0"/>
              <a:t>Klinis</a:t>
            </a:r>
            <a:r>
              <a:rPr lang="en-US" dirty="0" smtClean="0"/>
              <a:t> </a:t>
            </a:r>
            <a:r>
              <a:rPr lang="en-US" dirty="0" err="1" smtClean="0"/>
              <a:t>Neurologis</a:t>
            </a:r>
            <a:r>
              <a:rPr lang="en-US" dirty="0" smtClean="0"/>
              <a:t> (Mini-CEX), </a:t>
            </a:r>
            <a:r>
              <a:rPr lang="en-US" dirty="0" err="1" smtClean="0"/>
              <a:t>dilaksanakan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Rabu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Kamis</a:t>
            </a:r>
            <a:r>
              <a:rPr lang="en-US" dirty="0" smtClean="0"/>
              <a:t> (</a:t>
            </a:r>
            <a:r>
              <a:rPr lang="en-US" dirty="0" err="1" smtClean="0"/>
              <a:t>tergantung</a:t>
            </a:r>
            <a:r>
              <a:rPr lang="en-US" dirty="0" smtClean="0"/>
              <a:t> </a:t>
            </a:r>
            <a:r>
              <a:rPr lang="en-US" dirty="0" err="1" smtClean="0"/>
              <a:t>jumlah</a:t>
            </a:r>
            <a:r>
              <a:rPr lang="en-US" dirty="0" smtClean="0"/>
              <a:t> </a:t>
            </a:r>
            <a:r>
              <a:rPr lang="en-US" dirty="0" err="1" smtClean="0"/>
              <a:t>coass</a:t>
            </a:r>
            <a:r>
              <a:rPr lang="en-US" dirty="0" smtClean="0"/>
              <a:t> yang </a:t>
            </a:r>
            <a:r>
              <a:rPr lang="en-US" dirty="0" err="1" smtClean="0"/>
              <a:t>masuk</a:t>
            </a:r>
            <a:r>
              <a:rPr lang="en-US" dirty="0" smtClean="0"/>
              <a:t>).</a:t>
            </a:r>
          </a:p>
          <a:p>
            <a:r>
              <a:rPr lang="en-US" dirty="0" err="1" smtClean="0"/>
              <a:t>Penguji</a:t>
            </a:r>
            <a:r>
              <a:rPr lang="en-US" dirty="0" smtClean="0"/>
              <a:t> </a:t>
            </a:r>
            <a:r>
              <a:rPr lang="en-US" dirty="0" err="1" smtClean="0"/>
              <a:t>adalah</a:t>
            </a:r>
            <a:r>
              <a:rPr lang="en-US" dirty="0" smtClean="0"/>
              <a:t> 1 orang Supervisor </a:t>
            </a:r>
            <a:r>
              <a:rPr lang="en-US" dirty="0" err="1" smtClean="0"/>
              <a:t>Neurologi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 </a:t>
            </a:r>
            <a:r>
              <a:rPr lang="en-US" dirty="0" err="1" smtClean="0"/>
              <a:t>dengan</a:t>
            </a:r>
            <a:r>
              <a:rPr lang="en-US" dirty="0" smtClean="0"/>
              <a:t> </a:t>
            </a:r>
            <a:r>
              <a:rPr lang="en-US" dirty="0" err="1" smtClean="0"/>
              <a:t>cara</a:t>
            </a:r>
            <a:r>
              <a:rPr lang="en-US" dirty="0" smtClean="0"/>
              <a:t> </a:t>
            </a:r>
            <a:r>
              <a:rPr lang="en-US" dirty="0" err="1" smtClean="0"/>
              <a:t>undian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Bagi</a:t>
            </a:r>
            <a:r>
              <a:rPr lang="en-US" dirty="0" smtClean="0"/>
              <a:t> </a:t>
            </a:r>
            <a:r>
              <a:rPr lang="en-US" dirty="0" err="1" smtClean="0"/>
              <a:t>coass</a:t>
            </a:r>
            <a:r>
              <a:rPr lang="en-US" dirty="0" smtClean="0"/>
              <a:t> yang </a:t>
            </a:r>
            <a:r>
              <a:rPr lang="en-US" dirty="0" err="1" smtClean="0"/>
              <a:t>tidak</a:t>
            </a:r>
            <a:r>
              <a:rPr lang="en-US" dirty="0" smtClean="0"/>
              <a:t> lulus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pertama</a:t>
            </a:r>
            <a:r>
              <a:rPr lang="en-US" dirty="0" smtClean="0"/>
              <a:t>, </a:t>
            </a:r>
            <a:r>
              <a:rPr lang="en-US" dirty="0" err="1" smtClean="0"/>
              <a:t>maka</a:t>
            </a:r>
            <a:r>
              <a:rPr lang="en-US" dirty="0" smtClean="0"/>
              <a:t> WAJIB </a:t>
            </a:r>
            <a:r>
              <a:rPr lang="en-US" dirty="0" err="1" smtClean="0"/>
              <a:t>mengikuti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ulang</a:t>
            </a:r>
            <a:r>
              <a:rPr lang="en-US" dirty="0" smtClean="0"/>
              <a:t> </a:t>
            </a:r>
            <a:r>
              <a:rPr lang="en-US" dirty="0" err="1" smtClean="0"/>
              <a:t>pada</a:t>
            </a:r>
            <a:r>
              <a:rPr lang="en-US" dirty="0" smtClean="0"/>
              <a:t> </a:t>
            </a:r>
            <a:r>
              <a:rPr lang="en-US" dirty="0" err="1" smtClean="0"/>
              <a:t>hari</a:t>
            </a:r>
            <a:r>
              <a:rPr lang="en-US" dirty="0" smtClean="0"/>
              <a:t> </a:t>
            </a:r>
            <a:r>
              <a:rPr lang="en-US" dirty="0" err="1" smtClean="0"/>
              <a:t>Jumat</a:t>
            </a:r>
            <a:r>
              <a:rPr lang="en-US" dirty="0" smtClean="0"/>
              <a:t> </a:t>
            </a:r>
            <a:r>
              <a:rPr lang="en-US" dirty="0" err="1" smtClean="0"/>
              <a:t>minggu</a:t>
            </a:r>
            <a:r>
              <a:rPr lang="en-US" dirty="0" smtClean="0"/>
              <a:t> ke-4 </a:t>
            </a:r>
            <a:r>
              <a:rPr lang="en-US" dirty="0" err="1" smtClean="0"/>
              <a:t>sesuai</a:t>
            </a:r>
            <a:r>
              <a:rPr lang="en-US" dirty="0" smtClean="0"/>
              <a:t> </a:t>
            </a:r>
            <a:r>
              <a:rPr lang="en-US" dirty="0" err="1" smtClean="0"/>
              <a:t>jadwal</a:t>
            </a:r>
            <a:r>
              <a:rPr lang="en-US" dirty="0" smtClean="0"/>
              <a:t> yang </a:t>
            </a:r>
            <a:r>
              <a:rPr lang="en-US" dirty="0" err="1" smtClean="0"/>
              <a:t>ditentukan</a:t>
            </a:r>
            <a:r>
              <a:rPr lang="en-US" dirty="0" smtClean="0"/>
              <a:t>.</a:t>
            </a:r>
          </a:p>
          <a:p>
            <a:r>
              <a:rPr lang="en-US" dirty="0" err="1" smtClean="0"/>
              <a:t>Coass</a:t>
            </a:r>
            <a:r>
              <a:rPr lang="en-US" dirty="0" smtClean="0"/>
              <a:t> yang </a:t>
            </a:r>
            <a:r>
              <a:rPr lang="en-US" dirty="0" err="1" smtClean="0"/>
              <a:t>menunggu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 </a:t>
            </a:r>
            <a:r>
              <a:rPr lang="en-US" dirty="0" err="1" smtClean="0"/>
              <a:t>ataupun</a:t>
            </a:r>
            <a:r>
              <a:rPr lang="en-US" dirty="0" smtClean="0"/>
              <a:t> yang </a:t>
            </a:r>
            <a:r>
              <a:rPr lang="en-US" dirty="0" err="1" smtClean="0"/>
              <a:t>sudah</a:t>
            </a:r>
            <a:r>
              <a:rPr lang="en-US" dirty="0" smtClean="0"/>
              <a:t> </a:t>
            </a:r>
            <a:r>
              <a:rPr lang="en-US" dirty="0" err="1" smtClean="0"/>
              <a:t>ujian</a:t>
            </a:r>
            <a:r>
              <a:rPr lang="en-US" dirty="0" smtClean="0"/>
              <a:t>, </a:t>
            </a:r>
            <a:r>
              <a:rPr lang="en-US" dirty="0" err="1" smtClean="0"/>
              <a:t>diwajibkan</a:t>
            </a:r>
            <a:r>
              <a:rPr lang="en-US" dirty="0" smtClean="0"/>
              <a:t> </a:t>
            </a:r>
            <a:r>
              <a:rPr lang="en-US" dirty="0" err="1" smtClean="0"/>
              <a:t>tetap</a:t>
            </a:r>
            <a:r>
              <a:rPr lang="en-US" dirty="0" smtClean="0"/>
              <a:t> </a:t>
            </a:r>
            <a:r>
              <a:rPr lang="en-US" dirty="0" err="1" smtClean="0"/>
              <a:t>bertugas</a:t>
            </a:r>
            <a:r>
              <a:rPr lang="en-US" dirty="0" smtClean="0"/>
              <a:t> di RS </a:t>
            </a:r>
            <a:r>
              <a:rPr lang="en-US" dirty="0" err="1" smtClean="0"/>
              <a:t>masing-masing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terhitung</a:t>
            </a:r>
            <a:r>
              <a:rPr lang="en-US" dirty="0" smtClean="0"/>
              <a:t> </a:t>
            </a:r>
            <a:r>
              <a:rPr lang="en-US" dirty="0" err="1" smtClean="0"/>
              <a:t>sebagai</a:t>
            </a:r>
            <a:r>
              <a:rPr lang="en-US" dirty="0" smtClean="0"/>
              <a:t> </a:t>
            </a:r>
            <a:r>
              <a:rPr lang="en-US" dirty="0" err="1" smtClean="0"/>
              <a:t>tugas</a:t>
            </a:r>
            <a:r>
              <a:rPr lang="en-US" dirty="0" smtClean="0"/>
              <a:t> </a:t>
            </a:r>
            <a:r>
              <a:rPr lang="en-US" dirty="0" err="1" smtClean="0"/>
              <a:t>mandiri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22631458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5400" b="1" dirty="0" err="1" smtClean="0"/>
              <a:t>ALUR</a:t>
            </a:r>
            <a:r>
              <a:rPr lang="en-US" sz="5400" b="1" dirty="0" smtClean="0"/>
              <a:t> </a:t>
            </a:r>
            <a:r>
              <a:rPr lang="en-US" sz="5400" b="1" dirty="0" err="1" smtClean="0"/>
              <a:t>ROTASI</a:t>
            </a:r>
            <a:r>
              <a:rPr lang="en-US" sz="5400" b="1" dirty="0" smtClean="0"/>
              <a:t> </a:t>
            </a:r>
            <a:r>
              <a:rPr lang="en-US" sz="5400" b="1" smtClean="0"/>
              <a:t>MPPD</a:t>
            </a:r>
            <a:endParaRPr lang="en-US" sz="5400" b="1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1026621790"/>
              </p:ext>
            </p:extLst>
          </p:nvPr>
        </p:nvGraphicFramePr>
        <p:xfrm>
          <a:off x="443753" y="1532965"/>
          <a:ext cx="8071597" cy="46439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ight Arrow 4"/>
          <p:cNvSpPr/>
          <p:nvPr/>
        </p:nvSpPr>
        <p:spPr>
          <a:xfrm>
            <a:off x="1797424" y="2501153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1800304" y="3088341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ight Arrow 6"/>
          <p:cNvSpPr/>
          <p:nvPr/>
        </p:nvSpPr>
        <p:spPr>
          <a:xfrm>
            <a:off x="1792940" y="3684494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ight Arrow 7"/>
          <p:cNvSpPr/>
          <p:nvPr/>
        </p:nvSpPr>
        <p:spPr>
          <a:xfrm>
            <a:off x="1811190" y="4325471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ight Arrow 8"/>
          <p:cNvSpPr/>
          <p:nvPr/>
        </p:nvSpPr>
        <p:spPr>
          <a:xfrm>
            <a:off x="3836893" y="2501153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ight Arrow 9"/>
          <p:cNvSpPr/>
          <p:nvPr/>
        </p:nvSpPr>
        <p:spPr>
          <a:xfrm>
            <a:off x="1832000" y="4966448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>
            <a:off x="3854823" y="3142130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ight Arrow 11"/>
          <p:cNvSpPr/>
          <p:nvPr/>
        </p:nvSpPr>
        <p:spPr>
          <a:xfrm>
            <a:off x="5941356" y="3177562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ight Arrow 12"/>
          <p:cNvSpPr/>
          <p:nvPr/>
        </p:nvSpPr>
        <p:spPr>
          <a:xfrm>
            <a:off x="3829047" y="3697941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ight Arrow 13"/>
          <p:cNvSpPr/>
          <p:nvPr/>
        </p:nvSpPr>
        <p:spPr>
          <a:xfrm>
            <a:off x="3802151" y="4894729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ight Arrow 14"/>
          <p:cNvSpPr/>
          <p:nvPr/>
        </p:nvSpPr>
        <p:spPr>
          <a:xfrm>
            <a:off x="3802151" y="4338918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ight Arrow 15"/>
          <p:cNvSpPr/>
          <p:nvPr/>
        </p:nvSpPr>
        <p:spPr>
          <a:xfrm>
            <a:off x="5929083" y="4325471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>
            <a:off x="628650" y="1690689"/>
            <a:ext cx="1280832" cy="3936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MINGGU 1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6842310" y="1703159"/>
            <a:ext cx="1280832" cy="3936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MINGGU 4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4660524" y="1683199"/>
            <a:ext cx="1280832" cy="3936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smtClean="0">
                <a:solidFill>
                  <a:schemeClr val="tx1"/>
                </a:solidFill>
              </a:rPr>
              <a:t>MINGGU 3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2521319" y="1651191"/>
            <a:ext cx="1280832" cy="39360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>
                <a:solidFill>
                  <a:schemeClr val="tx1"/>
                </a:solidFill>
              </a:rPr>
              <a:t>MINGGU 2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3" name="Right Arrow 22"/>
          <p:cNvSpPr/>
          <p:nvPr/>
        </p:nvSpPr>
        <p:spPr>
          <a:xfrm>
            <a:off x="5952564" y="3732946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ight Arrow 23"/>
          <p:cNvSpPr/>
          <p:nvPr/>
        </p:nvSpPr>
        <p:spPr>
          <a:xfrm>
            <a:off x="5952564" y="2591862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Arrow 24"/>
          <p:cNvSpPr/>
          <p:nvPr/>
        </p:nvSpPr>
        <p:spPr>
          <a:xfrm>
            <a:off x="5952564" y="4845425"/>
            <a:ext cx="900954" cy="242046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9271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32815"/>
            <a:ext cx="7886700" cy="262217"/>
          </a:xfrm>
        </p:spPr>
        <p:txBody>
          <a:bodyPr>
            <a:noAutofit/>
          </a:bodyPr>
          <a:lstStyle/>
          <a:p>
            <a:r>
              <a:rPr lang="en-US" sz="3200" b="1" dirty="0" err="1"/>
              <a:t>Minggu</a:t>
            </a:r>
            <a:r>
              <a:rPr lang="en-US" sz="3200" b="1" dirty="0"/>
              <a:t> 1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1171835417"/>
              </p:ext>
            </p:extLst>
          </p:nvPr>
        </p:nvGraphicFramePr>
        <p:xfrm>
          <a:off x="137828" y="672484"/>
          <a:ext cx="9006172" cy="6167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60764"/>
                <a:gridCol w="1316181"/>
                <a:gridCol w="1282843"/>
                <a:gridCol w="1363376"/>
                <a:gridCol w="1316181"/>
                <a:gridCol w="1246910"/>
                <a:gridCol w="1219917"/>
              </a:tblGrid>
              <a:tr h="292804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Waktu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Senin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Selasa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rabu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kamis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jumat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sabtu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5213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07.00 – 08.00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 smtClean="0"/>
                        <a:t>--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5213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08.00</a:t>
                      </a:r>
                      <a:r>
                        <a:rPr lang="en-US" sz="1600" baseline="0" dirty="0" smtClean="0"/>
                        <a:t> – 09.00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Melapor</a:t>
                      </a:r>
                      <a:r>
                        <a:rPr lang="en-US" sz="1600" baseline="0" dirty="0" smtClean="0"/>
                        <a:t> KPM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5213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09.00</a:t>
                      </a:r>
                      <a:r>
                        <a:rPr lang="en-US" sz="1600" baseline="0" dirty="0" smtClean="0"/>
                        <a:t> – 10.00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Pre Test 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74986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10.00 – 11.00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52133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11.00 – 12.00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32261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12.00 – 13.00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chemeClr val="tx1"/>
                          </a:solidFill>
                        </a:rPr>
                        <a:t>ISHOMA</a:t>
                      </a:r>
                    </a:p>
                  </a:txBody>
                  <a:tcPr marL="68580" marR="68580" marT="34290" marB="34290"/>
                </a:tc>
              </a:tr>
              <a:tr h="978393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13.00</a:t>
                      </a:r>
                      <a:r>
                        <a:rPr lang="en-US" sz="1600" baseline="0" dirty="0" smtClean="0"/>
                        <a:t> – 14.00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Review </a:t>
                      </a:r>
                      <a:r>
                        <a:rPr lang="en-US" sz="1600" b="1" baseline="0" dirty="0" err="1" smtClean="0">
                          <a:solidFill>
                            <a:srgbClr val="FF0000"/>
                          </a:solidFill>
                        </a:rPr>
                        <a:t>ketrampilan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0000"/>
                          </a:solidFill>
                        </a:rPr>
                        <a:t>pemfis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0000"/>
                          </a:solidFill>
                        </a:rPr>
                        <a:t>neurologi</a:t>
                      </a:r>
                      <a:endParaRPr lang="en-US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1463704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14.00 – 15.00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Kuliah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 1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>
                          <a:solidFill>
                            <a:srgbClr val="FF0000"/>
                          </a:solidFill>
                        </a:rPr>
                        <a:t>+ 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Review </a:t>
                      </a:r>
                      <a:r>
                        <a:rPr lang="en-US" sz="1600" b="1" baseline="0" dirty="0" err="1" smtClean="0">
                          <a:solidFill>
                            <a:srgbClr val="FF0000"/>
                          </a:solidFill>
                        </a:rPr>
                        <a:t>ketrampilan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0000"/>
                          </a:solidFill>
                        </a:rPr>
                        <a:t>pemfis</a:t>
                      </a:r>
                      <a:r>
                        <a:rPr lang="en-US" sz="16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600" b="1" baseline="0" dirty="0" err="1" smtClean="0">
                          <a:solidFill>
                            <a:srgbClr val="FF0000"/>
                          </a:solidFill>
                        </a:rPr>
                        <a:t>neurologi</a:t>
                      </a:r>
                      <a:endParaRPr lang="en-US" sz="16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199010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485" y="281858"/>
            <a:ext cx="7886700" cy="994172"/>
          </a:xfrm>
        </p:spPr>
        <p:txBody>
          <a:bodyPr/>
          <a:lstStyle/>
          <a:p>
            <a:r>
              <a:rPr lang="en-US" dirty="0" err="1"/>
              <a:t>Minggu</a:t>
            </a:r>
            <a:r>
              <a:rPr lang="en-US" dirty="0"/>
              <a:t> 1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9485" y="1155006"/>
            <a:ext cx="8501743" cy="4559993"/>
          </a:xfrm>
        </p:spPr>
        <p:txBody>
          <a:bodyPr>
            <a:noAutofit/>
          </a:bodyPr>
          <a:lstStyle/>
          <a:p>
            <a:r>
              <a:rPr lang="id-ID" sz="1800" dirty="0" smtClean="0"/>
              <a:t>Pre </a:t>
            </a:r>
            <a:r>
              <a:rPr lang="id-ID" sz="1800" dirty="0"/>
              <a:t>Test </a:t>
            </a:r>
            <a:r>
              <a:rPr lang="id-ID" sz="1800" dirty="0" smtClean="0"/>
              <a:t>di</a:t>
            </a:r>
            <a:r>
              <a:rPr lang="en-US" sz="1800" dirty="0" err="1" smtClean="0"/>
              <a:t>laksanakan</a:t>
            </a:r>
            <a:r>
              <a:rPr lang="en-US" sz="1800" dirty="0" smtClean="0"/>
              <a:t> </a:t>
            </a:r>
            <a:r>
              <a:rPr lang="en-US" sz="1800" dirty="0" err="1" smtClean="0"/>
              <a:t>pada</a:t>
            </a:r>
            <a:r>
              <a:rPr lang="en-US" sz="1800" dirty="0" smtClean="0"/>
              <a:t> </a:t>
            </a:r>
            <a:r>
              <a:rPr lang="en-US" sz="1800" dirty="0" err="1" smtClean="0"/>
              <a:t>hari</a:t>
            </a:r>
            <a:r>
              <a:rPr lang="en-US" sz="1800" dirty="0" smtClean="0"/>
              <a:t> </a:t>
            </a:r>
            <a:r>
              <a:rPr lang="en-US" sz="1800" dirty="0" err="1" smtClean="0"/>
              <a:t>Senin</a:t>
            </a:r>
            <a:r>
              <a:rPr lang="en-US" sz="1800" dirty="0" smtClean="0"/>
              <a:t> </a:t>
            </a:r>
            <a:r>
              <a:rPr lang="en-US" sz="1800" dirty="0" err="1" smtClean="0"/>
              <a:t>minggu</a:t>
            </a:r>
            <a:r>
              <a:rPr lang="en-US" sz="1800" dirty="0" smtClean="0"/>
              <a:t> ke-1, </a:t>
            </a:r>
            <a:r>
              <a:rPr lang="en-US" sz="1800" dirty="0" err="1" smtClean="0"/>
              <a:t>dikoordinasi</a:t>
            </a:r>
            <a:r>
              <a:rPr lang="id-ID" sz="1800" dirty="0" smtClean="0"/>
              <a:t> </a:t>
            </a:r>
            <a:r>
              <a:rPr lang="id-ID" sz="1800" dirty="0"/>
              <a:t>oleh KPM </a:t>
            </a:r>
          </a:p>
          <a:p>
            <a:r>
              <a:rPr lang="id-ID" sz="1800" dirty="0"/>
              <a:t>H</a:t>
            </a:r>
            <a:r>
              <a:rPr lang="en-US" sz="1800" dirty="0" err="1"/>
              <a:t>ari</a:t>
            </a:r>
            <a:r>
              <a:rPr lang="en-US" sz="1800" dirty="0"/>
              <a:t> </a:t>
            </a:r>
            <a:r>
              <a:rPr lang="id-ID" sz="1800" dirty="0"/>
              <a:t> </a:t>
            </a:r>
            <a:r>
              <a:rPr lang="id-ID" sz="1800" dirty="0" smtClean="0"/>
              <a:t>Se</a:t>
            </a:r>
            <a:r>
              <a:rPr lang="en-US" sz="1800" dirty="0" err="1" smtClean="0"/>
              <a:t>nin</a:t>
            </a:r>
            <a:r>
              <a:rPr lang="en-US" sz="1800" dirty="0" smtClean="0"/>
              <a:t> s/d </a:t>
            </a:r>
            <a:r>
              <a:rPr lang="en-US" sz="1800" dirty="0" err="1" smtClean="0"/>
              <a:t>Kamis</a:t>
            </a:r>
            <a:r>
              <a:rPr lang="en-US" sz="1800" dirty="0" smtClean="0">
                <a:sym typeface="Wingdings" pitchFamily="2" charset="2"/>
              </a:rPr>
              <a:t> </a:t>
            </a:r>
            <a:r>
              <a:rPr lang="en-US" sz="1800" dirty="0" err="1">
                <a:sym typeface="Wingdings" pitchFamily="2" charset="2"/>
              </a:rPr>
              <a:t>sudah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harus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melapor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ke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pembimbing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refarat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err="1">
                <a:sym typeface="Wingdings" pitchFamily="2" charset="2"/>
              </a:rPr>
              <a:t>dan</a:t>
            </a:r>
            <a:r>
              <a:rPr lang="en-US" sz="1800" dirty="0">
                <a:sym typeface="Wingdings" pitchFamily="2" charset="2"/>
              </a:rPr>
              <a:t> </a:t>
            </a:r>
            <a:r>
              <a:rPr lang="en-US" sz="1800" dirty="0" smtClean="0">
                <a:sym typeface="Wingdings" pitchFamily="2" charset="2"/>
              </a:rPr>
              <a:t>supervisor </a:t>
            </a:r>
            <a:r>
              <a:rPr lang="en-US" sz="1800" dirty="0" err="1" smtClean="0">
                <a:sym typeface="Wingdings" pitchFamily="2" charset="2"/>
              </a:rPr>
              <a:t>pembimbing</a:t>
            </a:r>
            <a:r>
              <a:rPr lang="en-US" sz="1800" dirty="0" smtClean="0">
                <a:sym typeface="Wingdings" pitchFamily="2" charset="2"/>
              </a:rPr>
              <a:t> status.</a:t>
            </a:r>
            <a:endParaRPr lang="en-US" sz="1800" dirty="0">
              <a:sym typeface="Wingdings" pitchFamily="2" charset="2"/>
            </a:endParaRPr>
          </a:p>
          <a:p>
            <a:r>
              <a:rPr lang="en-US" sz="1800" dirty="0" err="1" smtClean="0">
                <a:sym typeface="Wingdings" pitchFamily="2" charset="2"/>
              </a:rPr>
              <a:t>Pada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saat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Tugas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Bangsal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dan</a:t>
            </a:r>
            <a:r>
              <a:rPr lang="en-US" sz="1800" dirty="0" smtClean="0">
                <a:sym typeface="Wingdings" pitchFamily="2" charset="2"/>
              </a:rPr>
              <a:t>/</a:t>
            </a:r>
            <a:r>
              <a:rPr lang="en-US" sz="1800" dirty="0" err="1" smtClean="0">
                <a:sym typeface="Wingdings" pitchFamily="2" charset="2"/>
              </a:rPr>
              <a:t>atau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Poli</a:t>
            </a:r>
            <a:r>
              <a:rPr lang="en-US" sz="1800" dirty="0" smtClean="0">
                <a:sym typeface="Wingdings" pitchFamily="2" charset="2"/>
              </a:rPr>
              <a:t>, </a:t>
            </a:r>
            <a:r>
              <a:rPr lang="en-US" sz="1800" dirty="0" err="1" smtClean="0">
                <a:sym typeface="Wingdings" pitchFamily="2" charset="2"/>
              </a:rPr>
              <a:t>diharapkan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mempelajari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kasus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sesuai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dengan</a:t>
            </a:r>
            <a:r>
              <a:rPr lang="en-US" sz="1800" dirty="0" smtClean="0">
                <a:sym typeface="Wingdings" pitchFamily="2" charset="2"/>
              </a:rPr>
              <a:t> SKDI, </a:t>
            </a:r>
            <a:r>
              <a:rPr lang="en-US" sz="1800" dirty="0" err="1" smtClean="0">
                <a:sym typeface="Wingdings" pitchFamily="2" charset="2"/>
              </a:rPr>
              <a:t>terutama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kompetensi</a:t>
            </a:r>
            <a:r>
              <a:rPr lang="en-US" sz="1800" dirty="0" smtClean="0">
                <a:sym typeface="Wingdings" pitchFamily="2" charset="2"/>
              </a:rPr>
              <a:t> 3 </a:t>
            </a:r>
            <a:r>
              <a:rPr lang="en-US" sz="1800" dirty="0" err="1" smtClean="0">
                <a:sym typeface="Wingdings" pitchFamily="2" charset="2"/>
              </a:rPr>
              <a:t>dan</a:t>
            </a:r>
            <a:r>
              <a:rPr lang="en-US" sz="1800" dirty="0" smtClean="0">
                <a:sym typeface="Wingdings" pitchFamily="2" charset="2"/>
              </a:rPr>
              <a:t> 4.</a:t>
            </a:r>
          </a:p>
          <a:p>
            <a:r>
              <a:rPr lang="en-US" sz="1800" dirty="0" smtClean="0">
                <a:sym typeface="Wingdings" pitchFamily="2" charset="2"/>
              </a:rPr>
              <a:t>Review </a:t>
            </a:r>
            <a:r>
              <a:rPr lang="en-US" sz="1800" dirty="0" err="1" smtClean="0">
                <a:sym typeface="Wingdings" pitchFamily="2" charset="2"/>
              </a:rPr>
              <a:t>ketrampilan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Pemeriksaan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Fisis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Neurologi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dilakukan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oleh</a:t>
            </a:r>
            <a:r>
              <a:rPr lang="en-US" sz="1800" dirty="0" smtClean="0">
                <a:sym typeface="Wingdings" pitchFamily="2" charset="2"/>
              </a:rPr>
              <a:t> supervisor di RS </a:t>
            </a:r>
            <a:r>
              <a:rPr lang="en-US" sz="1800" dirty="0" err="1" smtClean="0">
                <a:sym typeface="Wingdings" pitchFamily="2" charset="2"/>
              </a:rPr>
              <a:t>masing-masing</a:t>
            </a:r>
            <a:r>
              <a:rPr lang="en-US" sz="1800" dirty="0" smtClean="0">
                <a:sym typeface="Wingdings" pitchFamily="2" charset="2"/>
              </a:rPr>
              <a:t>, </a:t>
            </a:r>
            <a:r>
              <a:rPr lang="en-US" sz="1800" dirty="0" err="1" smtClean="0">
                <a:sym typeface="Wingdings" pitchFamily="2" charset="2"/>
              </a:rPr>
              <a:t>sesuai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dengan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jadwal</a:t>
            </a:r>
            <a:r>
              <a:rPr lang="en-US" sz="1800" dirty="0" smtClean="0">
                <a:sym typeface="Wingdings" pitchFamily="2" charset="2"/>
              </a:rPr>
              <a:t> supervisor yang </a:t>
            </a:r>
            <a:r>
              <a:rPr lang="en-US" sz="1800" dirty="0" err="1" smtClean="0">
                <a:sym typeface="Wingdings" pitchFamily="2" charset="2"/>
              </a:rPr>
              <a:t>bertugas</a:t>
            </a:r>
            <a:r>
              <a:rPr lang="en-US" sz="1800" dirty="0" smtClean="0">
                <a:sym typeface="Wingdings" pitchFamily="2" charset="2"/>
              </a:rPr>
              <a:t>.</a:t>
            </a:r>
          </a:p>
          <a:p>
            <a:r>
              <a:rPr lang="en-US" sz="1800" dirty="0" err="1" smtClean="0">
                <a:sym typeface="Wingdings" pitchFamily="2" charset="2"/>
              </a:rPr>
              <a:t>Kuliah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terdiri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dari</a:t>
            </a:r>
            <a:r>
              <a:rPr lang="en-US" sz="1800" dirty="0" smtClean="0">
                <a:sym typeface="Wingdings" pitchFamily="2" charset="2"/>
              </a:rPr>
              <a:t> 3 </a:t>
            </a:r>
            <a:r>
              <a:rPr lang="en-US" sz="1800" dirty="0" err="1" smtClean="0">
                <a:sym typeface="Wingdings" pitchFamily="2" charset="2"/>
              </a:rPr>
              <a:t>bagian</a:t>
            </a:r>
            <a:r>
              <a:rPr lang="en-US" sz="1800" dirty="0" smtClean="0">
                <a:sym typeface="Wingdings" pitchFamily="2" charset="2"/>
              </a:rPr>
              <a:t> (</a:t>
            </a:r>
            <a:r>
              <a:rPr lang="en-US" sz="1800" dirty="0" err="1" smtClean="0">
                <a:sym typeface="Wingdings" pitchFamily="2" charset="2"/>
              </a:rPr>
              <a:t>Kuliah</a:t>
            </a:r>
            <a:r>
              <a:rPr lang="en-US" sz="1800" dirty="0" smtClean="0">
                <a:sym typeface="Wingdings" pitchFamily="2" charset="2"/>
              </a:rPr>
              <a:t> 1, 2, </a:t>
            </a:r>
            <a:r>
              <a:rPr lang="en-US" sz="1800" dirty="0" err="1" smtClean="0">
                <a:sym typeface="Wingdings" pitchFamily="2" charset="2"/>
              </a:rPr>
              <a:t>dan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>
                <a:sym typeface="Wingdings" pitchFamily="2" charset="2"/>
              </a:rPr>
              <a:t>3</a:t>
            </a:r>
            <a:r>
              <a:rPr lang="en-US" sz="1800" dirty="0" smtClean="0">
                <a:sym typeface="Wingdings" pitchFamily="2" charset="2"/>
              </a:rPr>
              <a:t>), </a:t>
            </a:r>
            <a:r>
              <a:rPr lang="en-US" sz="1800" dirty="0" err="1" smtClean="0">
                <a:sym typeface="Wingdings" pitchFamily="2" charset="2"/>
              </a:rPr>
              <a:t>membahas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tentang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keluhan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neurologis</a:t>
            </a:r>
            <a:r>
              <a:rPr lang="en-US" sz="1800" dirty="0" smtClean="0">
                <a:sym typeface="Wingdings" pitchFamily="2" charset="2"/>
              </a:rPr>
              <a:t> yang </a:t>
            </a:r>
            <a:r>
              <a:rPr lang="en-US" sz="1800" dirty="0" err="1" smtClean="0">
                <a:sym typeface="Wingdings" pitchFamily="2" charset="2"/>
              </a:rPr>
              <a:t>diimplementasikan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sesuai</a:t>
            </a:r>
            <a:r>
              <a:rPr lang="en-US" sz="1800" dirty="0" smtClean="0">
                <a:sym typeface="Wingdings" pitchFamily="2" charset="2"/>
              </a:rPr>
              <a:t> diagnosis </a:t>
            </a:r>
            <a:r>
              <a:rPr lang="en-US" sz="1800" dirty="0" err="1" smtClean="0">
                <a:sym typeface="Wingdings" pitchFamily="2" charset="2"/>
              </a:rPr>
              <a:t>penyakit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neurologi</a:t>
            </a:r>
            <a:r>
              <a:rPr lang="en-US" sz="1800" dirty="0" smtClean="0">
                <a:sym typeface="Wingdings" pitchFamily="2" charset="2"/>
              </a:rPr>
              <a:t>, </a:t>
            </a:r>
            <a:r>
              <a:rPr lang="en-US" sz="1800" dirty="0" err="1" smtClean="0">
                <a:sym typeface="Wingdings" pitchFamily="2" charset="2"/>
              </a:rPr>
              <a:t>sesuai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dengan</a:t>
            </a:r>
            <a:r>
              <a:rPr lang="en-US" sz="1800" dirty="0" smtClean="0">
                <a:sym typeface="Wingdings" pitchFamily="2" charset="2"/>
              </a:rPr>
              <a:t> level </a:t>
            </a:r>
            <a:r>
              <a:rPr lang="en-US" sz="1800" dirty="0" err="1" smtClean="0">
                <a:sym typeface="Wingdings" pitchFamily="2" charset="2"/>
              </a:rPr>
              <a:t>kompetensi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dalam</a:t>
            </a:r>
            <a:r>
              <a:rPr lang="en-US" sz="1800" dirty="0" smtClean="0">
                <a:sym typeface="Wingdings" pitchFamily="2" charset="2"/>
              </a:rPr>
              <a:t> SKDI.</a:t>
            </a:r>
          </a:p>
          <a:p>
            <a:r>
              <a:rPr lang="id-ID" sz="1800" b="1" dirty="0" smtClean="0">
                <a:solidFill>
                  <a:srgbClr val="FF0000"/>
                </a:solidFill>
                <a:sym typeface="Wingdings" pitchFamily="2" charset="2"/>
              </a:rPr>
              <a:t>Kuliah 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1, 2,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dan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3 </a:t>
            </a:r>
            <a:r>
              <a:rPr lang="id-ID" sz="1800" b="1" dirty="0" smtClean="0">
                <a:solidFill>
                  <a:srgbClr val="FF0000"/>
                </a:solidFill>
                <a:sym typeface="Wingdings" pitchFamily="2" charset="2"/>
              </a:rPr>
              <a:t>diberikan oleh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supervisor</a:t>
            </a:r>
            <a:r>
              <a:rPr lang="id-ID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id-ID" sz="1800" b="1" dirty="0">
                <a:solidFill>
                  <a:srgbClr val="FF0000"/>
                </a:solidFill>
                <a:sym typeface="Wingdings" pitchFamily="2" charset="2"/>
              </a:rPr>
              <a:t>yang bertugas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sesuai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jadwal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id-ID" sz="1800" b="1" dirty="0" smtClean="0">
                <a:solidFill>
                  <a:srgbClr val="FF0000"/>
                </a:solidFill>
                <a:sym typeface="Wingdings" pitchFamily="2" charset="2"/>
              </a:rPr>
              <a:t>pada </a:t>
            </a:r>
            <a:r>
              <a:rPr lang="id-ID" sz="1800" b="1" dirty="0">
                <a:solidFill>
                  <a:srgbClr val="FF0000"/>
                </a:solidFill>
                <a:sym typeface="Wingdings" pitchFamily="2" charset="2"/>
              </a:rPr>
              <a:t>hari tersebut di RS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masing-masing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.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Apabila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supervisor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berhalangan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pada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jadwal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tersebut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,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hendaknya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mengganti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jadwal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kuliah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pada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hari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lain DALAM MINGGU YANG SAMA.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Misalnya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: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Kuliah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1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harus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disajikan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dalam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Minggu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1,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tidak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boleh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digantikan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pada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hari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di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mana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Peserta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Kepaniteraan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Klinik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sudah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berpindah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rotasi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</a:t>
            </a:r>
            <a:r>
              <a:rPr lang="en-US" sz="1800" b="1" dirty="0" err="1" smtClean="0">
                <a:solidFill>
                  <a:srgbClr val="FF0000"/>
                </a:solidFill>
                <a:sym typeface="Wingdings" pitchFamily="2" charset="2"/>
              </a:rPr>
              <a:t>ke</a:t>
            </a:r>
            <a:r>
              <a:rPr lang="en-US" sz="1800" b="1" dirty="0" smtClean="0">
                <a:solidFill>
                  <a:srgbClr val="FF0000"/>
                </a:solidFill>
                <a:sym typeface="Wingdings" pitchFamily="2" charset="2"/>
              </a:rPr>
              <a:t>  RS lain.</a:t>
            </a:r>
          </a:p>
          <a:p>
            <a:r>
              <a:rPr lang="en-US" sz="1800" dirty="0" smtClean="0">
                <a:sym typeface="Wingdings" pitchFamily="2" charset="2"/>
              </a:rPr>
              <a:t>Bed-side teaching </a:t>
            </a:r>
            <a:r>
              <a:rPr lang="en-US" sz="1800" dirty="0" err="1" smtClean="0">
                <a:sym typeface="Wingdings" pitchFamily="2" charset="2"/>
              </a:rPr>
              <a:t>dilakukan</a:t>
            </a:r>
            <a:r>
              <a:rPr lang="en-US" sz="1800" dirty="0" smtClean="0">
                <a:sym typeface="Wingdings" pitchFamily="2" charset="2"/>
              </a:rPr>
              <a:t> di RS </a:t>
            </a:r>
            <a:r>
              <a:rPr lang="en-US" sz="1800" dirty="0" err="1" smtClean="0">
                <a:sym typeface="Wingdings" pitchFamily="2" charset="2"/>
              </a:rPr>
              <a:t>masing-masing</a:t>
            </a:r>
            <a:r>
              <a:rPr lang="en-US" sz="1800" dirty="0" smtClean="0">
                <a:sym typeface="Wingdings" pitchFamily="2" charset="2"/>
              </a:rPr>
              <a:t>, </a:t>
            </a:r>
            <a:r>
              <a:rPr lang="en-US" sz="1800" dirty="0" err="1" smtClean="0">
                <a:sym typeface="Wingdings" pitchFamily="2" charset="2"/>
              </a:rPr>
              <a:t>dipimpin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oleh</a:t>
            </a:r>
            <a:r>
              <a:rPr lang="en-US" sz="1800" dirty="0" smtClean="0">
                <a:sym typeface="Wingdings" pitchFamily="2" charset="2"/>
              </a:rPr>
              <a:t> supervisor yang </a:t>
            </a:r>
            <a:r>
              <a:rPr lang="en-US" sz="1800" dirty="0" err="1" smtClean="0">
                <a:sym typeface="Wingdings" pitchFamily="2" charset="2"/>
              </a:rPr>
              <a:t>bertugas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sesuai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jadwal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didampingi</a:t>
            </a:r>
            <a:r>
              <a:rPr lang="en-US" sz="1800" dirty="0" smtClean="0">
                <a:sym typeface="Wingdings" pitchFamily="2" charset="2"/>
              </a:rPr>
              <a:t> </a:t>
            </a:r>
            <a:r>
              <a:rPr lang="en-US" sz="1800" dirty="0" err="1" smtClean="0">
                <a:sym typeface="Wingdings" pitchFamily="2" charset="2"/>
              </a:rPr>
              <a:t>oleh</a:t>
            </a:r>
            <a:r>
              <a:rPr lang="en-US" sz="1800" dirty="0" smtClean="0">
                <a:sym typeface="Wingdings" pitchFamily="2" charset="2"/>
              </a:rPr>
              <a:t> PPDS.</a:t>
            </a:r>
          </a:p>
          <a:p>
            <a:pPr>
              <a:buNone/>
            </a:pPr>
            <a:r>
              <a:rPr lang="en-US" sz="1800" dirty="0" smtClean="0"/>
              <a:t>`</a:t>
            </a:r>
            <a:endParaRPr lang="en-US" sz="1800" dirty="0"/>
          </a:p>
          <a:p>
            <a:endParaRPr lang="en-US" sz="1800" dirty="0"/>
          </a:p>
        </p:txBody>
      </p:sp>
    </p:spTree>
    <p:extLst>
      <p:ext uri="{BB962C8B-B14F-4D97-AF65-F5344CB8AC3E}">
        <p14:creationId xmlns="" xmlns:p14="http://schemas.microsoft.com/office/powerpoint/2010/main" val="153438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 smtClean="0"/>
              <a:t>MATERI KULIAH 1 s/d 3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089" y="1515878"/>
            <a:ext cx="7886700" cy="3263504"/>
          </a:xfrm>
        </p:spPr>
        <p:txBody>
          <a:bodyPr>
            <a:noAutofit/>
          </a:bodyPr>
          <a:lstStyle/>
          <a:p>
            <a:r>
              <a:rPr lang="en-US" sz="2300" b="1" dirty="0" err="1" smtClean="0"/>
              <a:t>Kuliah</a:t>
            </a:r>
            <a:r>
              <a:rPr lang="en-US" sz="2300" b="1" dirty="0" smtClean="0"/>
              <a:t> 1 + Review </a:t>
            </a:r>
            <a:r>
              <a:rPr lang="en-US" sz="2300" b="1" dirty="0" err="1" smtClean="0"/>
              <a:t>Pemeriksaan</a:t>
            </a:r>
            <a:r>
              <a:rPr lang="en-US" sz="2300" b="1" dirty="0" smtClean="0"/>
              <a:t> </a:t>
            </a:r>
            <a:r>
              <a:rPr lang="en-US" sz="2300" b="1" dirty="0" err="1" smtClean="0"/>
              <a:t>Fisik</a:t>
            </a:r>
            <a:r>
              <a:rPr lang="en-US" sz="2300" b="1" dirty="0" smtClean="0"/>
              <a:t> </a:t>
            </a:r>
            <a:r>
              <a:rPr lang="en-US" sz="2300" b="1" dirty="0" err="1" smtClean="0"/>
              <a:t>Neurologi</a:t>
            </a:r>
            <a:r>
              <a:rPr lang="en-US" sz="2300" dirty="0" smtClean="0"/>
              <a:t>: </a:t>
            </a:r>
            <a:r>
              <a:rPr lang="en-US" sz="2300" dirty="0" err="1"/>
              <a:t>hilang</a:t>
            </a:r>
            <a:r>
              <a:rPr lang="en-US" sz="2300" dirty="0"/>
              <a:t> </a:t>
            </a:r>
            <a:r>
              <a:rPr lang="en-US" sz="2300" dirty="0" err="1"/>
              <a:t>kesadaran</a:t>
            </a:r>
            <a:r>
              <a:rPr lang="en-US" sz="2300" dirty="0"/>
              <a:t>, </a:t>
            </a:r>
            <a:r>
              <a:rPr lang="en-US" sz="2300" dirty="0" err="1" smtClean="0"/>
              <a:t>pingsan</a:t>
            </a:r>
            <a:r>
              <a:rPr lang="en-US" sz="2300" dirty="0" smtClean="0"/>
              <a:t>/</a:t>
            </a:r>
            <a:r>
              <a:rPr lang="en-US" sz="2300" dirty="0" err="1" smtClean="0"/>
              <a:t>sinkop</a:t>
            </a:r>
            <a:r>
              <a:rPr lang="en-US" sz="2300" dirty="0" smtClean="0"/>
              <a:t>, </a:t>
            </a:r>
            <a:r>
              <a:rPr lang="en-US" sz="2300" dirty="0" err="1"/>
              <a:t>wajah</a:t>
            </a:r>
            <a:r>
              <a:rPr lang="en-US" sz="2300" dirty="0"/>
              <a:t> </a:t>
            </a:r>
            <a:r>
              <a:rPr lang="en-US" sz="2300" dirty="0" err="1" smtClean="0"/>
              <a:t>kaku</a:t>
            </a:r>
            <a:r>
              <a:rPr lang="en-US" sz="2300" dirty="0" smtClean="0"/>
              <a:t>, </a:t>
            </a:r>
            <a:r>
              <a:rPr lang="en-US" sz="2300" dirty="0" err="1" smtClean="0"/>
              <a:t>wajah</a:t>
            </a:r>
            <a:r>
              <a:rPr lang="en-US" sz="2300" dirty="0" smtClean="0"/>
              <a:t> </a:t>
            </a:r>
            <a:r>
              <a:rPr lang="en-US" sz="2300" dirty="0" err="1" smtClean="0"/>
              <a:t>perot</a:t>
            </a:r>
            <a:r>
              <a:rPr lang="en-US" sz="2300" dirty="0" smtClean="0"/>
              <a:t>, </a:t>
            </a:r>
            <a:r>
              <a:rPr lang="en-US" sz="2300" dirty="0" err="1" smtClean="0"/>
              <a:t>kesemutan</a:t>
            </a:r>
            <a:r>
              <a:rPr lang="en-US" sz="2300" dirty="0" smtClean="0"/>
              <a:t>, </a:t>
            </a:r>
            <a:r>
              <a:rPr lang="en-US" sz="2300" dirty="0" err="1" smtClean="0"/>
              <a:t>mati</a:t>
            </a:r>
            <a:r>
              <a:rPr lang="en-US" sz="2300" dirty="0" smtClean="0"/>
              <a:t> rasa/</a:t>
            </a:r>
            <a:r>
              <a:rPr lang="en-US" sz="2300" dirty="0" err="1" smtClean="0"/>
              <a:t>baal</a:t>
            </a:r>
            <a:r>
              <a:rPr lang="en-US" sz="2300" dirty="0" smtClean="0"/>
              <a:t>, </a:t>
            </a:r>
            <a:r>
              <a:rPr lang="en-US" sz="2300" dirty="0" err="1" smtClean="0"/>
              <a:t>lumpuh</a:t>
            </a:r>
            <a:r>
              <a:rPr lang="en-US" sz="2300" dirty="0" smtClean="0"/>
              <a:t>, </a:t>
            </a:r>
            <a:r>
              <a:rPr lang="en-US" sz="2300" dirty="0" err="1" smtClean="0"/>
              <a:t>gangguan</a:t>
            </a:r>
            <a:r>
              <a:rPr lang="en-US" sz="2300" dirty="0" smtClean="0"/>
              <a:t> </a:t>
            </a:r>
            <a:r>
              <a:rPr lang="en-US" sz="2300" dirty="0" err="1" smtClean="0"/>
              <a:t>bicara</a:t>
            </a:r>
            <a:r>
              <a:rPr lang="en-US" sz="2300" dirty="0" smtClean="0"/>
              <a:t>, </a:t>
            </a:r>
            <a:r>
              <a:rPr lang="en-US" sz="2300" dirty="0" err="1" smtClean="0"/>
              <a:t>gangguan</a:t>
            </a:r>
            <a:r>
              <a:rPr lang="en-US" sz="2300" dirty="0" smtClean="0"/>
              <a:t> </a:t>
            </a:r>
            <a:r>
              <a:rPr lang="en-US" sz="2300" dirty="0" err="1" smtClean="0"/>
              <a:t>lapangan</a:t>
            </a:r>
            <a:r>
              <a:rPr lang="en-US" sz="2300" dirty="0" smtClean="0"/>
              <a:t> </a:t>
            </a:r>
            <a:r>
              <a:rPr lang="en-US" sz="2300" dirty="0" err="1" smtClean="0"/>
              <a:t>pandang</a:t>
            </a:r>
            <a:r>
              <a:rPr lang="en-US" sz="2300" dirty="0" smtClean="0"/>
              <a:t>, </a:t>
            </a:r>
            <a:r>
              <a:rPr lang="en-US" sz="2300" dirty="0" err="1"/>
              <a:t>gangguan</a:t>
            </a:r>
            <a:r>
              <a:rPr lang="en-US" sz="2300" dirty="0"/>
              <a:t> </a:t>
            </a:r>
            <a:r>
              <a:rPr lang="en-US" sz="2300" dirty="0" err="1" smtClean="0"/>
              <a:t>penciuman</a:t>
            </a:r>
            <a:r>
              <a:rPr lang="en-US" sz="2300" dirty="0"/>
              <a:t>, </a:t>
            </a:r>
            <a:r>
              <a:rPr lang="en-US" sz="2300" dirty="0" err="1"/>
              <a:t>pelupa</a:t>
            </a:r>
            <a:r>
              <a:rPr lang="en-US" sz="2300" dirty="0"/>
              <a:t> (</a:t>
            </a:r>
            <a:r>
              <a:rPr lang="en-US" sz="2300" dirty="0" err="1"/>
              <a:t>gangguan</a:t>
            </a:r>
            <a:r>
              <a:rPr lang="en-US" sz="2300" dirty="0"/>
              <a:t> </a:t>
            </a:r>
            <a:r>
              <a:rPr lang="en-US" sz="2300" dirty="0" err="1"/>
              <a:t>memori</a:t>
            </a:r>
            <a:r>
              <a:rPr lang="en-US" sz="2300" dirty="0"/>
              <a:t>), </a:t>
            </a:r>
            <a:r>
              <a:rPr lang="en-US" sz="2300" dirty="0" err="1"/>
              <a:t>bingung</a:t>
            </a:r>
            <a:r>
              <a:rPr lang="en-US" sz="2300" dirty="0"/>
              <a:t>, </a:t>
            </a:r>
            <a:r>
              <a:rPr lang="en-US" sz="2300" dirty="0" err="1"/>
              <a:t>penurunan</a:t>
            </a:r>
            <a:r>
              <a:rPr lang="en-US" sz="2300" dirty="0"/>
              <a:t> </a:t>
            </a:r>
            <a:r>
              <a:rPr lang="en-US" sz="2300" dirty="0" err="1"/>
              <a:t>fungsi</a:t>
            </a:r>
            <a:r>
              <a:rPr lang="en-US" sz="2300" dirty="0"/>
              <a:t> </a:t>
            </a:r>
            <a:r>
              <a:rPr lang="en-US" sz="2300" dirty="0" err="1" smtClean="0"/>
              <a:t>berpikir</a:t>
            </a:r>
            <a:r>
              <a:rPr lang="en-US" sz="2300" dirty="0" smtClean="0"/>
              <a:t>, </a:t>
            </a:r>
            <a:r>
              <a:rPr lang="en-US" sz="2300" dirty="0" err="1"/>
              <a:t>sakit</a:t>
            </a:r>
            <a:r>
              <a:rPr lang="en-US" sz="2300" dirty="0"/>
              <a:t> </a:t>
            </a:r>
            <a:r>
              <a:rPr lang="en-US" sz="2300" dirty="0" err="1"/>
              <a:t>kepala</a:t>
            </a:r>
            <a:r>
              <a:rPr lang="en-US" sz="2300" dirty="0"/>
              <a:t>, </a:t>
            </a:r>
            <a:r>
              <a:rPr lang="en-US" sz="2300" dirty="0" err="1" smtClean="0"/>
              <a:t>pusing</a:t>
            </a:r>
            <a:r>
              <a:rPr lang="en-US" sz="2300" dirty="0" smtClean="0"/>
              <a:t>.</a:t>
            </a:r>
          </a:p>
          <a:p>
            <a:r>
              <a:rPr lang="en-US" sz="2300" b="1" dirty="0" smtClean="0"/>
              <a:t>Review </a:t>
            </a:r>
            <a:r>
              <a:rPr lang="en-US" sz="2300" b="1" dirty="0" err="1" smtClean="0"/>
              <a:t>Keterampilan</a:t>
            </a:r>
            <a:r>
              <a:rPr lang="en-US" sz="2300" b="1" dirty="0" smtClean="0"/>
              <a:t> </a:t>
            </a:r>
            <a:r>
              <a:rPr lang="en-US" sz="2300" b="1" dirty="0" err="1" smtClean="0"/>
              <a:t>Pemfis</a:t>
            </a:r>
            <a:r>
              <a:rPr lang="en-US" sz="2300" b="1" dirty="0" smtClean="0"/>
              <a:t> </a:t>
            </a:r>
            <a:r>
              <a:rPr lang="en-US" sz="2300" b="1" dirty="0" err="1" smtClean="0"/>
              <a:t>Neurologi</a:t>
            </a:r>
            <a:r>
              <a:rPr lang="en-US" sz="2300" dirty="0" smtClean="0"/>
              <a:t>.</a:t>
            </a:r>
          </a:p>
          <a:p>
            <a:r>
              <a:rPr lang="en-US" sz="2300" b="1" dirty="0" err="1" smtClean="0"/>
              <a:t>Kuliah</a:t>
            </a:r>
            <a:r>
              <a:rPr lang="en-US" sz="2300" b="1" dirty="0" smtClean="0"/>
              <a:t> 2</a:t>
            </a:r>
            <a:r>
              <a:rPr lang="en-US" sz="2300" dirty="0" smtClean="0"/>
              <a:t>: </a:t>
            </a:r>
            <a:r>
              <a:rPr lang="en-US" sz="2300" dirty="0" err="1" smtClean="0"/>
              <a:t>nyeri</a:t>
            </a:r>
            <a:r>
              <a:rPr lang="en-US" sz="2300" dirty="0" smtClean="0"/>
              <a:t> </a:t>
            </a:r>
            <a:r>
              <a:rPr lang="en-US" sz="2300" dirty="0" err="1" smtClean="0"/>
              <a:t>punggung</a:t>
            </a:r>
            <a:r>
              <a:rPr lang="en-US" sz="2300" dirty="0"/>
              <a:t>, </a:t>
            </a:r>
            <a:r>
              <a:rPr lang="en-US" sz="2300" dirty="0" err="1" smtClean="0"/>
              <a:t>gangguan</a:t>
            </a:r>
            <a:r>
              <a:rPr lang="en-US" sz="2300" dirty="0" smtClean="0"/>
              <a:t> </a:t>
            </a:r>
            <a:r>
              <a:rPr lang="en-US" sz="2300" dirty="0" err="1"/>
              <a:t>otot</a:t>
            </a:r>
            <a:r>
              <a:rPr lang="en-US" sz="2300" dirty="0"/>
              <a:t>, </a:t>
            </a:r>
            <a:r>
              <a:rPr lang="en-US" sz="2300" dirty="0" err="1"/>
              <a:t>nyeri</a:t>
            </a:r>
            <a:r>
              <a:rPr lang="en-US" sz="2300" dirty="0"/>
              <a:t> </a:t>
            </a:r>
            <a:r>
              <a:rPr lang="en-US" sz="2300" dirty="0" err="1"/>
              <a:t>otot</a:t>
            </a:r>
            <a:r>
              <a:rPr lang="en-US" sz="2300" dirty="0"/>
              <a:t>, </a:t>
            </a:r>
            <a:r>
              <a:rPr lang="en-US" sz="2300" dirty="0" err="1"/>
              <a:t>kaku</a:t>
            </a:r>
            <a:r>
              <a:rPr lang="en-US" sz="2300" dirty="0"/>
              <a:t> </a:t>
            </a:r>
            <a:r>
              <a:rPr lang="en-US" sz="2300" dirty="0" err="1"/>
              <a:t>otot</a:t>
            </a:r>
            <a:r>
              <a:rPr lang="en-US" sz="2300" dirty="0"/>
              <a:t>, </a:t>
            </a:r>
            <a:r>
              <a:rPr lang="en-US" sz="2300" dirty="0" err="1"/>
              <a:t>otot</a:t>
            </a:r>
            <a:r>
              <a:rPr lang="en-US" sz="2300" dirty="0"/>
              <a:t> </a:t>
            </a:r>
            <a:r>
              <a:rPr lang="en-US" sz="2300" dirty="0" err="1" smtClean="0"/>
              <a:t>mengecil</a:t>
            </a:r>
            <a:r>
              <a:rPr lang="en-US" sz="2300" dirty="0" smtClean="0"/>
              <a:t>, </a:t>
            </a:r>
            <a:r>
              <a:rPr lang="en-US" sz="2300" dirty="0" err="1" smtClean="0"/>
              <a:t>gangguan</a:t>
            </a:r>
            <a:r>
              <a:rPr lang="en-US" sz="2300" dirty="0" smtClean="0"/>
              <a:t> </a:t>
            </a:r>
            <a:r>
              <a:rPr lang="en-US" sz="2300" dirty="0" err="1"/>
              <a:t>sendi</a:t>
            </a:r>
            <a:r>
              <a:rPr lang="en-US" sz="2300" dirty="0"/>
              <a:t> (</a:t>
            </a:r>
            <a:r>
              <a:rPr lang="en-US" sz="2300" dirty="0" err="1"/>
              <a:t>nyeri</a:t>
            </a:r>
            <a:r>
              <a:rPr lang="en-US" sz="2300" dirty="0"/>
              <a:t>, </a:t>
            </a:r>
            <a:r>
              <a:rPr lang="en-US" sz="2300" dirty="0" err="1"/>
              <a:t>kaku</a:t>
            </a:r>
            <a:r>
              <a:rPr lang="en-US" sz="2300" dirty="0"/>
              <a:t>, </a:t>
            </a:r>
            <a:r>
              <a:rPr lang="en-US" sz="2300" dirty="0" err="1"/>
              <a:t>bengkak</a:t>
            </a:r>
            <a:r>
              <a:rPr lang="en-US" sz="2300" dirty="0"/>
              <a:t>, </a:t>
            </a:r>
            <a:r>
              <a:rPr lang="en-US" sz="2300" dirty="0" err="1"/>
              <a:t>kelainan</a:t>
            </a:r>
            <a:r>
              <a:rPr lang="en-US" sz="2300" dirty="0"/>
              <a:t> </a:t>
            </a:r>
            <a:r>
              <a:rPr lang="en-US" sz="2300" dirty="0" err="1"/>
              <a:t>bentuk</a:t>
            </a:r>
            <a:r>
              <a:rPr lang="en-US" sz="2300" dirty="0" smtClean="0"/>
              <a:t>), </a:t>
            </a:r>
            <a:r>
              <a:rPr lang="en-US" sz="2300" dirty="0" err="1"/>
              <a:t>gerakan</a:t>
            </a:r>
            <a:r>
              <a:rPr lang="en-US" sz="2300" dirty="0"/>
              <a:t> </a:t>
            </a:r>
            <a:r>
              <a:rPr lang="en-US" sz="2300" dirty="0" err="1"/>
              <a:t>tidak</a:t>
            </a:r>
            <a:r>
              <a:rPr lang="en-US" sz="2300" dirty="0"/>
              <a:t> </a:t>
            </a:r>
            <a:r>
              <a:rPr lang="en-US" sz="2300" dirty="0" err="1"/>
              <a:t>teratur</a:t>
            </a:r>
            <a:r>
              <a:rPr lang="en-US" sz="2300" dirty="0"/>
              <a:t>, </a:t>
            </a:r>
            <a:r>
              <a:rPr lang="en-US" sz="2300" dirty="0" err="1"/>
              <a:t>gangguan</a:t>
            </a:r>
            <a:r>
              <a:rPr lang="en-US" sz="2300" dirty="0"/>
              <a:t> </a:t>
            </a:r>
            <a:r>
              <a:rPr lang="en-US" sz="2300" dirty="0" err="1"/>
              <a:t>gerak</a:t>
            </a:r>
            <a:r>
              <a:rPr lang="en-US" sz="2300" dirty="0"/>
              <a:t> </a:t>
            </a:r>
            <a:r>
              <a:rPr lang="en-US" sz="2300" dirty="0" err="1"/>
              <a:t>dan</a:t>
            </a:r>
            <a:r>
              <a:rPr lang="en-US" sz="2300" dirty="0"/>
              <a:t> </a:t>
            </a:r>
            <a:r>
              <a:rPr lang="en-US" sz="2300" dirty="0" err="1"/>
              <a:t>koordinasi</a:t>
            </a:r>
            <a:r>
              <a:rPr lang="en-US" sz="2300" dirty="0"/>
              <a:t>, </a:t>
            </a:r>
            <a:r>
              <a:rPr lang="en-US" sz="2300" dirty="0" err="1"/>
              <a:t>gemetar</a:t>
            </a:r>
            <a:r>
              <a:rPr lang="en-US" sz="2300" dirty="0"/>
              <a:t> (tremor</a:t>
            </a:r>
            <a:r>
              <a:rPr lang="en-US" sz="2300" dirty="0" smtClean="0"/>
              <a:t>).</a:t>
            </a:r>
          </a:p>
          <a:p>
            <a:r>
              <a:rPr lang="en-US" sz="2300" b="1" dirty="0" err="1" smtClean="0"/>
              <a:t>Kuliah</a:t>
            </a:r>
            <a:r>
              <a:rPr lang="en-US" sz="2300" b="1" dirty="0" smtClean="0"/>
              <a:t> </a:t>
            </a:r>
            <a:r>
              <a:rPr lang="en-US" sz="2300" b="1" dirty="0"/>
              <a:t>3</a:t>
            </a:r>
            <a:r>
              <a:rPr lang="en-US" sz="2300" dirty="0"/>
              <a:t>: </a:t>
            </a:r>
            <a:r>
              <a:rPr lang="en-US" sz="2300" dirty="0" err="1"/>
              <a:t>epilepsi</a:t>
            </a:r>
            <a:r>
              <a:rPr lang="en-US" sz="2300" dirty="0"/>
              <a:t>, </a:t>
            </a:r>
            <a:r>
              <a:rPr lang="en-US" sz="2300" dirty="0" err="1" smtClean="0"/>
              <a:t>kejang</a:t>
            </a:r>
            <a:r>
              <a:rPr lang="en-US" sz="2300" dirty="0" smtClean="0"/>
              <a:t>, </a:t>
            </a:r>
            <a:r>
              <a:rPr lang="en-US" sz="2300" dirty="0" err="1" smtClean="0"/>
              <a:t>terlambat</a:t>
            </a:r>
            <a:r>
              <a:rPr lang="en-US" sz="2300" dirty="0" smtClean="0"/>
              <a:t> </a:t>
            </a:r>
            <a:r>
              <a:rPr lang="en-US" sz="2300" dirty="0" err="1" smtClean="0"/>
              <a:t>bicara</a:t>
            </a:r>
            <a:r>
              <a:rPr lang="en-US" sz="2300" dirty="0" smtClean="0"/>
              <a:t>, </a:t>
            </a:r>
            <a:r>
              <a:rPr lang="en-US" sz="2300" dirty="0" err="1" smtClean="0"/>
              <a:t>terlambat</a:t>
            </a:r>
            <a:r>
              <a:rPr lang="en-US" sz="2300" dirty="0" smtClean="0"/>
              <a:t> </a:t>
            </a:r>
            <a:r>
              <a:rPr lang="en-US" sz="2300" dirty="0" err="1" smtClean="0"/>
              <a:t>dapat</a:t>
            </a:r>
            <a:r>
              <a:rPr lang="en-US" sz="2300" dirty="0" smtClean="0"/>
              <a:t> </a:t>
            </a:r>
            <a:r>
              <a:rPr lang="en-US" sz="2300" dirty="0" err="1" smtClean="0"/>
              <a:t>berjalan</a:t>
            </a:r>
            <a:r>
              <a:rPr lang="en-US" sz="2300" dirty="0" smtClean="0"/>
              <a:t>, </a:t>
            </a:r>
            <a:r>
              <a:rPr lang="en-US" sz="2300" dirty="0" err="1" smtClean="0"/>
              <a:t>gangguan</a:t>
            </a:r>
            <a:r>
              <a:rPr lang="en-US" sz="2300" dirty="0" smtClean="0"/>
              <a:t> </a:t>
            </a:r>
            <a:r>
              <a:rPr lang="en-US" sz="2300" dirty="0" err="1" smtClean="0"/>
              <a:t>jalan</a:t>
            </a:r>
            <a:r>
              <a:rPr lang="en-US" sz="2300" dirty="0" smtClean="0"/>
              <a:t>, </a:t>
            </a:r>
            <a:r>
              <a:rPr lang="en-US" sz="2300" dirty="0" err="1" smtClean="0"/>
              <a:t>trismus</a:t>
            </a:r>
            <a:r>
              <a:rPr lang="en-US" sz="2300" dirty="0" smtClean="0"/>
              <a:t>.</a:t>
            </a:r>
            <a:endParaRPr lang="en-US" sz="2300" dirty="0"/>
          </a:p>
          <a:p>
            <a:endParaRPr lang="en-US" sz="2300" dirty="0"/>
          </a:p>
        </p:txBody>
      </p:sp>
    </p:spTree>
    <p:extLst>
      <p:ext uri="{BB962C8B-B14F-4D97-AF65-F5344CB8AC3E}">
        <p14:creationId xmlns="" xmlns:p14="http://schemas.microsoft.com/office/powerpoint/2010/main" val="2642623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200" y="189593"/>
            <a:ext cx="7886700" cy="379299"/>
          </a:xfrm>
        </p:spPr>
        <p:txBody>
          <a:bodyPr>
            <a:noAutofit/>
          </a:bodyPr>
          <a:lstStyle/>
          <a:p>
            <a:r>
              <a:rPr lang="en-US" sz="2800" b="1" dirty="0" err="1"/>
              <a:t>Minggu</a:t>
            </a:r>
            <a:r>
              <a:rPr lang="en-US" sz="2800" b="1" dirty="0"/>
              <a:t> 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graphicFrame>
        <p:nvGraphicFramePr>
          <p:cNvPr id="5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273531067"/>
              </p:ext>
            </p:extLst>
          </p:nvPr>
        </p:nvGraphicFramePr>
        <p:xfrm>
          <a:off x="68914" y="870858"/>
          <a:ext cx="9006171" cy="49025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53486"/>
                <a:gridCol w="1277257"/>
                <a:gridCol w="1233714"/>
                <a:gridCol w="1262743"/>
                <a:gridCol w="1393372"/>
                <a:gridCol w="1335314"/>
                <a:gridCol w="1150285"/>
              </a:tblGrid>
              <a:tr h="363697"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Waktu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Senin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Selasa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rabu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kamis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jumat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sabtu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07.00 – 08.00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Follow up </a:t>
                      </a:r>
                      <a:r>
                        <a:rPr lang="en-US" sz="1600" dirty="0" err="1" smtClean="0"/>
                        <a:t>pasien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08.00</a:t>
                      </a:r>
                      <a:r>
                        <a:rPr lang="en-US" sz="1600" baseline="0" dirty="0" smtClean="0"/>
                        <a:t> – 09.00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Bedside teaching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smtClean="0"/>
                        <a:t>Bedside</a:t>
                      </a:r>
                      <a:r>
                        <a:rPr lang="en-US" sz="1600" baseline="0" dirty="0" smtClean="0"/>
                        <a:t> teaching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09.00</a:t>
                      </a:r>
                      <a:r>
                        <a:rPr lang="en-US" sz="1600" baseline="0" dirty="0" smtClean="0"/>
                        <a:t> – 10.00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576467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10.00 – 11.00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11.00 – 12.00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12.00 – 13.00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13.00</a:t>
                      </a:r>
                      <a:r>
                        <a:rPr lang="en-US" sz="1600" baseline="0" dirty="0" smtClean="0"/>
                        <a:t> – 14.00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377190">
                <a:tc>
                  <a:txBody>
                    <a:bodyPr/>
                    <a:lstStyle/>
                    <a:p>
                      <a:r>
                        <a:rPr lang="en-US" sz="1600" dirty="0" smtClean="0"/>
                        <a:t>14.00 – 15.00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Kuliah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 2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 err="1" smtClean="0"/>
                        <a:t>tugas</a:t>
                      </a:r>
                      <a:r>
                        <a:rPr lang="en-US" sz="1600" baseline="0" dirty="0" smtClean="0"/>
                        <a:t> </a:t>
                      </a:r>
                      <a:r>
                        <a:rPr lang="en-US" sz="1600" baseline="0" dirty="0" err="1" smtClean="0"/>
                        <a:t>bangsal</a:t>
                      </a:r>
                      <a:r>
                        <a:rPr lang="en-US" sz="1600" baseline="0" dirty="0" smtClean="0"/>
                        <a:t>/</a:t>
                      </a:r>
                      <a:r>
                        <a:rPr lang="en-US" sz="1600" baseline="0" dirty="0" err="1" smtClean="0"/>
                        <a:t>poli</a:t>
                      </a:r>
                      <a:endParaRPr lang="en-US" sz="16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dirty="0" err="1" smtClean="0"/>
                        <a:t>Tugas</a:t>
                      </a:r>
                      <a:r>
                        <a:rPr lang="en-US" sz="1600" dirty="0" smtClean="0"/>
                        <a:t> </a:t>
                      </a:r>
                      <a:r>
                        <a:rPr lang="en-US" sz="1600" dirty="0" err="1" smtClean="0"/>
                        <a:t>jaga</a:t>
                      </a:r>
                      <a:endParaRPr lang="en-US" sz="1600" dirty="0"/>
                    </a:p>
                  </a:txBody>
                  <a:tcPr marL="68580" marR="68580" marT="34290" marB="34290"/>
                </a:tc>
              </a:tr>
              <a:tr h="278130"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01866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Minggu</a:t>
            </a:r>
            <a:r>
              <a:rPr lang="en-US" dirty="0" smtClean="0"/>
              <a:t>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err="1">
                <a:sym typeface="Wingdings" pitchFamily="2" charset="2"/>
              </a:rPr>
              <a:t>Pada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saat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Tugas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Bangsal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/</a:t>
            </a:r>
            <a:r>
              <a:rPr lang="en-US" dirty="0" err="1">
                <a:sym typeface="Wingdings" pitchFamily="2" charset="2"/>
              </a:rPr>
              <a:t>atau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Poli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diharapkan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mempelajari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kasus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sesuai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dengan</a:t>
            </a:r>
            <a:r>
              <a:rPr lang="en-US" dirty="0">
                <a:sym typeface="Wingdings" pitchFamily="2" charset="2"/>
              </a:rPr>
              <a:t> SKDI, </a:t>
            </a:r>
            <a:r>
              <a:rPr lang="en-US" dirty="0" err="1">
                <a:sym typeface="Wingdings" pitchFamily="2" charset="2"/>
              </a:rPr>
              <a:t>terutama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Penyakit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neurologis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dengan</a:t>
            </a:r>
            <a:r>
              <a:rPr lang="en-US" dirty="0" smtClean="0">
                <a:sym typeface="Wingdings" pitchFamily="2" charset="2"/>
              </a:rPr>
              <a:t> level </a:t>
            </a:r>
            <a:r>
              <a:rPr lang="en-US" dirty="0" err="1" smtClean="0">
                <a:sym typeface="Wingdings" pitchFamily="2" charset="2"/>
              </a:rPr>
              <a:t>kompetensi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en-US" dirty="0">
                <a:sym typeface="Wingdings" pitchFamily="2" charset="2"/>
              </a:rPr>
              <a:t>3 </a:t>
            </a:r>
            <a:r>
              <a:rPr lang="en-US" dirty="0" err="1">
                <a:sym typeface="Wingdings" pitchFamily="2" charset="2"/>
              </a:rPr>
              <a:t>dan</a:t>
            </a:r>
            <a:r>
              <a:rPr lang="en-US" dirty="0">
                <a:sym typeface="Wingdings" pitchFamily="2" charset="2"/>
              </a:rPr>
              <a:t> 4.</a:t>
            </a:r>
          </a:p>
          <a:p>
            <a:r>
              <a:rPr lang="id-ID" dirty="0" smtClean="0">
                <a:sym typeface="Wingdings" pitchFamily="2" charset="2"/>
              </a:rPr>
              <a:t>Kuliah </a:t>
            </a:r>
            <a:r>
              <a:rPr lang="en-US" dirty="0">
                <a:sym typeface="Wingdings" pitchFamily="2" charset="2"/>
              </a:rPr>
              <a:t>2</a:t>
            </a:r>
            <a:r>
              <a:rPr lang="en-US" dirty="0" smtClean="0">
                <a:sym typeface="Wingdings" pitchFamily="2" charset="2"/>
              </a:rPr>
              <a:t> </a:t>
            </a:r>
            <a:r>
              <a:rPr lang="id-ID" dirty="0">
                <a:sym typeface="Wingdings" pitchFamily="2" charset="2"/>
              </a:rPr>
              <a:t>diberikan oleh</a:t>
            </a:r>
            <a:r>
              <a:rPr lang="en-US" dirty="0">
                <a:sym typeface="Wingdings" pitchFamily="2" charset="2"/>
              </a:rPr>
              <a:t> supervisor</a:t>
            </a:r>
            <a:r>
              <a:rPr lang="id-ID" dirty="0">
                <a:sym typeface="Wingdings" pitchFamily="2" charset="2"/>
              </a:rPr>
              <a:t> yang bertugas </a:t>
            </a:r>
            <a:r>
              <a:rPr lang="en-US" dirty="0" err="1">
                <a:sym typeface="Wingdings" pitchFamily="2" charset="2"/>
              </a:rPr>
              <a:t>sesuai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jadwal</a:t>
            </a:r>
            <a:r>
              <a:rPr lang="en-US" dirty="0">
                <a:sym typeface="Wingdings" pitchFamily="2" charset="2"/>
              </a:rPr>
              <a:t> </a:t>
            </a:r>
            <a:r>
              <a:rPr lang="id-ID" dirty="0">
                <a:sym typeface="Wingdings" pitchFamily="2" charset="2"/>
              </a:rPr>
              <a:t>pada hari tersebut di RS </a:t>
            </a:r>
            <a:r>
              <a:rPr lang="en-US" dirty="0" err="1">
                <a:sym typeface="Wingdings" pitchFamily="2" charset="2"/>
              </a:rPr>
              <a:t>masing-masing</a:t>
            </a:r>
            <a:r>
              <a:rPr lang="en-US" dirty="0">
                <a:sym typeface="Wingdings" pitchFamily="2" charset="2"/>
              </a:rPr>
              <a:t>.</a:t>
            </a:r>
          </a:p>
          <a:p>
            <a:r>
              <a:rPr lang="en-US" dirty="0">
                <a:sym typeface="Wingdings" pitchFamily="2" charset="2"/>
              </a:rPr>
              <a:t>Bed-side teaching </a:t>
            </a:r>
            <a:r>
              <a:rPr lang="en-US" dirty="0" err="1">
                <a:sym typeface="Wingdings" pitchFamily="2" charset="2"/>
              </a:rPr>
              <a:t>dilakukan</a:t>
            </a:r>
            <a:r>
              <a:rPr lang="en-US" dirty="0">
                <a:sym typeface="Wingdings" pitchFamily="2" charset="2"/>
              </a:rPr>
              <a:t> di RS </a:t>
            </a:r>
            <a:r>
              <a:rPr lang="en-US" dirty="0" err="1" smtClean="0">
                <a:sym typeface="Wingdings" pitchFamily="2" charset="2"/>
              </a:rPr>
              <a:t>masing-masing</a:t>
            </a:r>
            <a:r>
              <a:rPr lang="en-US" dirty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dipimpin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oleh</a:t>
            </a:r>
            <a:r>
              <a:rPr lang="en-US" dirty="0">
                <a:sym typeface="Wingdings" pitchFamily="2" charset="2"/>
              </a:rPr>
              <a:t> supervisor yang </a:t>
            </a:r>
            <a:r>
              <a:rPr lang="en-US" dirty="0" err="1">
                <a:sym typeface="Wingdings" pitchFamily="2" charset="2"/>
              </a:rPr>
              <a:t>bertugas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sesuai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 smtClean="0">
                <a:sym typeface="Wingdings" pitchFamily="2" charset="2"/>
              </a:rPr>
              <a:t>jadwal</a:t>
            </a:r>
            <a:r>
              <a:rPr lang="en-US" dirty="0" smtClean="0">
                <a:sym typeface="Wingdings" pitchFamily="2" charset="2"/>
              </a:rPr>
              <a:t>, </a:t>
            </a:r>
            <a:r>
              <a:rPr lang="en-US" dirty="0" err="1">
                <a:sym typeface="Wingdings" pitchFamily="2" charset="2"/>
              </a:rPr>
              <a:t>didampingi</a:t>
            </a:r>
            <a:r>
              <a:rPr lang="en-US" dirty="0">
                <a:sym typeface="Wingdings" pitchFamily="2" charset="2"/>
              </a:rPr>
              <a:t> </a:t>
            </a:r>
            <a:r>
              <a:rPr lang="en-US" dirty="0" err="1">
                <a:sym typeface="Wingdings" pitchFamily="2" charset="2"/>
              </a:rPr>
              <a:t>oleh</a:t>
            </a:r>
            <a:r>
              <a:rPr lang="en-US" dirty="0">
                <a:sym typeface="Wingdings" pitchFamily="2" charset="2"/>
              </a:rPr>
              <a:t> PPDS.</a:t>
            </a:r>
          </a:p>
          <a:p>
            <a:endParaRPr lang="en-US" dirty="0">
              <a:sym typeface="Wingdings" pitchFamily="2" charset="2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="" xmlns:p14="http://schemas.microsoft.com/office/powerpoint/2010/main" val="1334222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725" y="221823"/>
            <a:ext cx="7886700" cy="281328"/>
          </a:xfrm>
        </p:spPr>
        <p:txBody>
          <a:bodyPr>
            <a:noAutofit/>
          </a:bodyPr>
          <a:lstStyle/>
          <a:p>
            <a:r>
              <a:rPr lang="en-US" sz="3200" b="1" dirty="0" err="1"/>
              <a:t>Minggu</a:t>
            </a:r>
            <a:r>
              <a:rPr lang="en-US" sz="3200" b="1" dirty="0"/>
              <a:t> 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565902386"/>
              </p:ext>
            </p:extLst>
          </p:nvPr>
        </p:nvGraphicFramePr>
        <p:xfrm>
          <a:off x="52774" y="619958"/>
          <a:ext cx="8950780" cy="61331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3265"/>
                <a:gridCol w="1166479"/>
                <a:gridCol w="1329978"/>
                <a:gridCol w="1335314"/>
                <a:gridCol w="1306286"/>
                <a:gridCol w="1299669"/>
                <a:gridCol w="1069789"/>
              </a:tblGrid>
              <a:tr h="353561"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Waktu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senin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Selasa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rabu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Kamis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jumat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sabtu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6102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07.00 – 08.00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Follow up </a:t>
                      </a:r>
                      <a:r>
                        <a:rPr lang="en-US" sz="1800" dirty="0" err="1" smtClean="0"/>
                        <a:t>pasien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Follow up </a:t>
                      </a:r>
                      <a:r>
                        <a:rPr lang="en-US" sz="1800" dirty="0" err="1" smtClean="0"/>
                        <a:t>pasien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Follow up </a:t>
                      </a:r>
                      <a:r>
                        <a:rPr lang="en-US" sz="1800" dirty="0" err="1" smtClean="0"/>
                        <a:t>pasien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Follow up </a:t>
                      </a:r>
                      <a:r>
                        <a:rPr lang="en-US" sz="1800" dirty="0" err="1" smtClean="0"/>
                        <a:t>pasien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Follow up </a:t>
                      </a:r>
                      <a:r>
                        <a:rPr lang="en-US" sz="1800" dirty="0" err="1" smtClean="0"/>
                        <a:t>pasien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Follow up </a:t>
                      </a:r>
                      <a:r>
                        <a:rPr lang="en-US" sz="1800" dirty="0" err="1" smtClean="0"/>
                        <a:t>pasien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6102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08.00</a:t>
                      </a:r>
                      <a:r>
                        <a:rPr lang="en-US" sz="1800" baseline="0" dirty="0" smtClean="0"/>
                        <a:t> – 09.00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Bed-side</a:t>
                      </a:r>
                      <a:r>
                        <a:rPr lang="en-US" sz="1800" baseline="0" dirty="0" smtClean="0"/>
                        <a:t> teaching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Bed-side</a:t>
                      </a:r>
                      <a:r>
                        <a:rPr lang="en-US" sz="1800" baseline="0" dirty="0" smtClean="0"/>
                        <a:t> teaching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Bed-side</a:t>
                      </a:r>
                      <a:r>
                        <a:rPr lang="en-US" sz="1800" baseline="0" dirty="0" smtClean="0"/>
                        <a:t> teaching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Bed-side</a:t>
                      </a:r>
                      <a:r>
                        <a:rPr lang="en-US" sz="1800" baseline="0" dirty="0" smtClean="0"/>
                        <a:t> teaching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Bed-side</a:t>
                      </a:r>
                      <a:r>
                        <a:rPr lang="en-US" sz="1800" baseline="0" dirty="0" smtClean="0"/>
                        <a:t> teaching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jaga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</a:tr>
              <a:tr h="6102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09.00 – 10.00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 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Presentasi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FF0000"/>
                          </a:solidFill>
                        </a:rPr>
                        <a:t>Referat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Presentasi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FF0000"/>
                          </a:solidFill>
                        </a:rPr>
                        <a:t>Referat</a:t>
                      </a:r>
                      <a:endParaRPr lang="en-US" sz="18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jaga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6102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10.00 – 11.00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 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Presentasi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FF0000"/>
                          </a:solidFill>
                        </a:rPr>
                        <a:t>Referat</a:t>
                      </a: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Presentasi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FF0000"/>
                          </a:solidFill>
                        </a:rPr>
                        <a:t>Referat</a:t>
                      </a: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Tugas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jaga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610256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11.00 – 12.00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 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Presentasi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FF0000"/>
                          </a:solidFill>
                        </a:rPr>
                        <a:t>Referat</a:t>
                      </a: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Presentasi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en-US" sz="1800" b="1" baseline="0" dirty="0" err="1" smtClean="0">
                          <a:solidFill>
                            <a:srgbClr val="FF0000"/>
                          </a:solidFill>
                        </a:rPr>
                        <a:t>Referat</a:t>
                      </a:r>
                      <a:endParaRPr lang="en-US" sz="18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 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Tugas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jaga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361774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12.00 – 13.00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ISHOMA</a:t>
                      </a:r>
                      <a:endParaRPr lang="en-US" b="1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ISHOMA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ISHOMA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ISHOMA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ISHOMA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b="1" dirty="0" smtClean="0"/>
                        <a:t>ISHOMA</a:t>
                      </a:r>
                      <a:endParaRPr lang="en-US" dirty="0"/>
                    </a:p>
                  </a:txBody>
                  <a:tcPr marL="68580" marR="68580" marT="34290" marB="34290"/>
                </a:tc>
              </a:tr>
              <a:tr h="3535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13.00 – 14.00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 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ISHOMA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Tugas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jaga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  <a:tr h="353561"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14.00 – 15.00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rgbClr val="FF0000"/>
                          </a:solidFill>
                        </a:rPr>
                        <a:t>Kuliah</a:t>
                      </a:r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 3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err="1" smtClean="0"/>
                        <a:t>tugas</a:t>
                      </a:r>
                      <a:r>
                        <a:rPr lang="en-US" sz="1800" baseline="0" dirty="0" smtClean="0"/>
                        <a:t> </a:t>
                      </a:r>
                      <a:r>
                        <a:rPr lang="en-US" sz="1800" baseline="0" dirty="0" err="1" smtClean="0"/>
                        <a:t>bangsal</a:t>
                      </a:r>
                      <a:r>
                        <a:rPr lang="en-US" sz="1800" baseline="0" dirty="0" smtClean="0"/>
                        <a:t>/</a:t>
                      </a:r>
                      <a:r>
                        <a:rPr lang="en-US" sz="1800" baseline="0" dirty="0" err="1" smtClean="0"/>
                        <a:t>poli</a:t>
                      </a:r>
                      <a:endParaRPr lang="en-US" sz="18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dirty="0" err="1" smtClean="0"/>
                        <a:t>Tugas</a:t>
                      </a:r>
                      <a:r>
                        <a:rPr lang="en-US" sz="1800" dirty="0" smtClean="0"/>
                        <a:t> </a:t>
                      </a:r>
                      <a:r>
                        <a:rPr lang="en-US" sz="1800" dirty="0" err="1" smtClean="0"/>
                        <a:t>jaga</a:t>
                      </a:r>
                      <a:endParaRPr lang="en-US" sz="18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484263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3221" y="0"/>
            <a:ext cx="7886700" cy="970188"/>
          </a:xfrm>
        </p:spPr>
        <p:txBody>
          <a:bodyPr/>
          <a:lstStyle/>
          <a:p>
            <a:r>
              <a:rPr lang="en-US" dirty="0" err="1" smtClean="0"/>
              <a:t>Minggu</a:t>
            </a:r>
            <a:r>
              <a:rPr lang="en-US" dirty="0" smtClean="0"/>
              <a:t> 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090" y="865309"/>
            <a:ext cx="8529865" cy="4351338"/>
          </a:xfrm>
        </p:spPr>
        <p:txBody>
          <a:bodyPr>
            <a:noAutofit/>
          </a:bodyPr>
          <a:lstStyle/>
          <a:p>
            <a:r>
              <a:rPr lang="en-US" sz="2400" dirty="0" err="1"/>
              <a:t>Kuliah</a:t>
            </a:r>
            <a:r>
              <a:rPr lang="en-US" sz="2400" dirty="0"/>
              <a:t> 3 </a:t>
            </a:r>
            <a:r>
              <a:rPr lang="id-ID" sz="2400" dirty="0">
                <a:sym typeface="Wingdings" pitchFamily="2" charset="2"/>
              </a:rPr>
              <a:t>diberikan oleh</a:t>
            </a:r>
            <a:r>
              <a:rPr lang="en-US" sz="2400" dirty="0">
                <a:sym typeface="Wingdings" pitchFamily="2" charset="2"/>
              </a:rPr>
              <a:t> supervisor</a:t>
            </a:r>
            <a:r>
              <a:rPr lang="id-ID" sz="2400" dirty="0">
                <a:sym typeface="Wingdings" pitchFamily="2" charset="2"/>
              </a:rPr>
              <a:t> yang bertugas </a:t>
            </a:r>
            <a:r>
              <a:rPr lang="en-US" sz="2400" dirty="0" err="1">
                <a:sym typeface="Wingdings" pitchFamily="2" charset="2"/>
              </a:rPr>
              <a:t>sesuai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en-US" sz="2400" dirty="0" err="1">
                <a:sym typeface="Wingdings" pitchFamily="2" charset="2"/>
              </a:rPr>
              <a:t>jadwal</a:t>
            </a:r>
            <a:r>
              <a:rPr lang="en-US" sz="2400" dirty="0">
                <a:sym typeface="Wingdings" pitchFamily="2" charset="2"/>
              </a:rPr>
              <a:t> </a:t>
            </a:r>
            <a:r>
              <a:rPr lang="id-ID" sz="2400" dirty="0">
                <a:sym typeface="Wingdings" pitchFamily="2" charset="2"/>
              </a:rPr>
              <a:t>pada hari tersebut di RS </a:t>
            </a:r>
            <a:r>
              <a:rPr lang="en-US" sz="2400" dirty="0" err="1">
                <a:sym typeface="Wingdings" pitchFamily="2" charset="2"/>
              </a:rPr>
              <a:t>masing-masing</a:t>
            </a:r>
            <a:r>
              <a:rPr lang="en-US" sz="2400" dirty="0"/>
              <a:t>.</a:t>
            </a:r>
          </a:p>
          <a:p>
            <a:r>
              <a:rPr lang="en-US" sz="2400" dirty="0" err="1" smtClean="0"/>
              <a:t>Pada</a:t>
            </a:r>
            <a:r>
              <a:rPr lang="en-US" sz="2400" dirty="0" smtClean="0"/>
              <a:t> minggu-3, </a:t>
            </a:r>
            <a:r>
              <a:rPr lang="en-US" sz="2400" dirty="0" err="1" smtClean="0"/>
              <a:t>coas</a:t>
            </a:r>
            <a:r>
              <a:rPr lang="en-US" sz="2400" dirty="0" smtClean="0"/>
              <a:t> </a:t>
            </a:r>
            <a:r>
              <a:rPr lang="en-US" sz="2400" dirty="0" err="1" smtClean="0"/>
              <a:t>wajib</a:t>
            </a:r>
            <a:r>
              <a:rPr lang="en-US" sz="2400" dirty="0" smtClean="0"/>
              <a:t> mem-</a:t>
            </a:r>
            <a:r>
              <a:rPr lang="en-US" sz="2400" dirty="0" err="1" smtClean="0"/>
              <a:t>presentasikan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referatnya</a:t>
            </a:r>
            <a:r>
              <a:rPr lang="en-US" sz="2400" dirty="0" smtClean="0"/>
              <a:t>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, </a:t>
            </a:r>
            <a:r>
              <a:rPr lang="en-US" sz="2400" dirty="0" err="1" smtClean="0"/>
              <a:t>dipimpin</a:t>
            </a:r>
            <a:r>
              <a:rPr lang="en-US" sz="2400" dirty="0" smtClean="0"/>
              <a:t> </a:t>
            </a:r>
            <a:r>
              <a:rPr lang="en-US" sz="2400" dirty="0" err="1" smtClean="0"/>
              <a:t>oleh</a:t>
            </a:r>
            <a:r>
              <a:rPr lang="en-US" sz="2400" dirty="0" smtClean="0"/>
              <a:t> Supervisor </a:t>
            </a:r>
            <a:r>
              <a:rPr lang="en-US" sz="2400" dirty="0" err="1" smtClean="0"/>
              <a:t>sebagai</a:t>
            </a:r>
            <a:r>
              <a:rPr lang="en-US" sz="2400" dirty="0" smtClean="0"/>
              <a:t> moderator/ </a:t>
            </a:r>
            <a:r>
              <a:rPr lang="en-US" sz="2400" dirty="0" err="1" smtClean="0"/>
              <a:t>pengamat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Referat</a:t>
            </a:r>
            <a:r>
              <a:rPr lang="en-US" sz="2400" dirty="0" smtClean="0"/>
              <a:t> </a:t>
            </a:r>
            <a:r>
              <a:rPr lang="en-US" sz="2400" dirty="0" err="1" smtClean="0"/>
              <a:t>dibawakan</a:t>
            </a:r>
            <a:r>
              <a:rPr lang="en-US" sz="2400" dirty="0" smtClean="0"/>
              <a:t> per-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@2-3 orang/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.</a:t>
            </a:r>
          </a:p>
          <a:p>
            <a:r>
              <a:rPr lang="en-US" sz="2400" dirty="0" err="1" smtClean="0"/>
              <a:t>Waktu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</a:t>
            </a:r>
            <a:r>
              <a:rPr lang="en-US" sz="2400" dirty="0" err="1" smtClean="0"/>
              <a:t>presentasi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 </a:t>
            </a:r>
            <a:r>
              <a:rPr lang="en-US" sz="2400" dirty="0" err="1" smtClean="0"/>
              <a:t>disediakan</a:t>
            </a:r>
            <a:r>
              <a:rPr lang="en-US" sz="2400" dirty="0" smtClean="0"/>
              <a:t> </a:t>
            </a:r>
            <a:r>
              <a:rPr lang="en-US" sz="2400" dirty="0" err="1" smtClean="0"/>
              <a:t>dari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Selasa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Rabu</a:t>
            </a:r>
            <a:r>
              <a:rPr lang="en-US" sz="2400" dirty="0" smtClean="0"/>
              <a:t>,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 10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/</a:t>
            </a:r>
            <a:r>
              <a:rPr lang="en-US" sz="2400" dirty="0" err="1" smtClean="0"/>
              <a:t>hari</a:t>
            </a:r>
            <a:r>
              <a:rPr lang="en-US" sz="2400" dirty="0" smtClean="0"/>
              <a:t> (</a:t>
            </a:r>
            <a:r>
              <a:rPr lang="en-US" sz="2400" dirty="0" err="1" smtClean="0"/>
              <a:t>jadi</a:t>
            </a:r>
            <a:r>
              <a:rPr lang="en-US" sz="2400" dirty="0" smtClean="0"/>
              <a:t> </a:t>
            </a:r>
            <a:r>
              <a:rPr lang="en-US" sz="2400" dirty="0" err="1" smtClean="0"/>
              <a:t>untuk</a:t>
            </a:r>
            <a:r>
              <a:rPr lang="en-US" sz="2400" dirty="0" smtClean="0"/>
              <a:t> total 30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!!). </a:t>
            </a:r>
            <a:endParaRPr lang="en-US" sz="2400" dirty="0"/>
          </a:p>
          <a:p>
            <a:pPr marL="201216" indent="0">
              <a:buNone/>
            </a:pPr>
            <a:r>
              <a:rPr lang="en-US" sz="2400" dirty="0" err="1" smtClean="0"/>
              <a:t>Misalnya</a:t>
            </a:r>
            <a:r>
              <a:rPr lang="en-US" sz="2400" dirty="0" smtClean="0"/>
              <a:t>: </a:t>
            </a:r>
            <a:r>
              <a:rPr lang="en-US" sz="2400" dirty="0" err="1" smtClean="0"/>
              <a:t>jumlah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 16,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dapat</a:t>
            </a:r>
            <a:r>
              <a:rPr lang="en-US" sz="2400" dirty="0" smtClean="0"/>
              <a:t> </a:t>
            </a:r>
            <a:r>
              <a:rPr lang="en-US" sz="2400" dirty="0" err="1" smtClean="0"/>
              <a:t>dibagi</a:t>
            </a:r>
            <a:r>
              <a:rPr lang="en-US" sz="2400" dirty="0" smtClean="0"/>
              <a:t> </a:t>
            </a:r>
            <a:r>
              <a:rPr lang="en-US" sz="2400" dirty="0" err="1" smtClean="0"/>
              <a:t>sbb</a:t>
            </a:r>
            <a:r>
              <a:rPr lang="en-US" sz="2400" dirty="0" smtClean="0"/>
              <a:t>: </a:t>
            </a:r>
            <a:r>
              <a:rPr lang="en-US" sz="2400" dirty="0" err="1" smtClean="0"/>
              <a:t>Selasa</a:t>
            </a:r>
            <a:r>
              <a:rPr lang="en-US" sz="2400" dirty="0" smtClean="0"/>
              <a:t> 8 </a:t>
            </a:r>
            <a:r>
              <a:rPr lang="en-US" sz="2400" dirty="0" err="1" smtClean="0"/>
              <a:t>kelompok</a:t>
            </a:r>
            <a:r>
              <a:rPr lang="en-US" sz="2400" dirty="0" smtClean="0"/>
              <a:t> yang </a:t>
            </a:r>
            <a:r>
              <a:rPr lang="en-US" sz="2400" dirty="0" err="1" smtClean="0"/>
              <a:t>presentasi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, </a:t>
            </a:r>
            <a:r>
              <a:rPr lang="en-US" sz="2400" dirty="0" err="1" smtClean="0"/>
              <a:t>Rabu</a:t>
            </a:r>
            <a:r>
              <a:rPr lang="en-US" sz="2400" dirty="0" smtClean="0"/>
              <a:t> 8 orang yang </a:t>
            </a:r>
            <a:r>
              <a:rPr lang="en-US" sz="2400" dirty="0" err="1" smtClean="0"/>
              <a:t>presentasi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.</a:t>
            </a:r>
            <a:r>
              <a:rPr lang="en-US" sz="2400" dirty="0"/>
              <a:t> </a:t>
            </a:r>
            <a:r>
              <a:rPr lang="en-US" sz="2400" dirty="0" err="1" smtClean="0"/>
              <a:t>Apabila</a:t>
            </a:r>
            <a:r>
              <a:rPr lang="en-US" sz="2400" dirty="0" smtClean="0"/>
              <a:t> , &lt; 10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 yang </a:t>
            </a:r>
            <a:r>
              <a:rPr lang="en-US" sz="2400" dirty="0" err="1" smtClean="0"/>
              <a:t>akan</a:t>
            </a:r>
            <a:r>
              <a:rPr lang="en-US" sz="2400" dirty="0" smtClean="0"/>
              <a:t> </a:t>
            </a:r>
            <a:r>
              <a:rPr lang="en-US" sz="2400" dirty="0" err="1" smtClean="0"/>
              <a:t>dibacakan</a:t>
            </a:r>
            <a:r>
              <a:rPr lang="en-US" sz="2400" dirty="0" smtClean="0"/>
              <a:t>, </a:t>
            </a:r>
            <a:r>
              <a:rPr lang="en-US" sz="2400" dirty="0" err="1" smtClean="0"/>
              <a:t>maka</a:t>
            </a:r>
            <a:r>
              <a:rPr lang="en-US" sz="2400" dirty="0" smtClean="0"/>
              <a:t> </a:t>
            </a:r>
            <a:r>
              <a:rPr lang="en-US" sz="2400" dirty="0" err="1" smtClean="0"/>
              <a:t>pembacaan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 </a:t>
            </a:r>
            <a:r>
              <a:rPr lang="en-US" sz="2400" dirty="0" err="1" smtClean="0"/>
              <a:t>diadakan</a:t>
            </a:r>
            <a:r>
              <a:rPr lang="en-US" sz="2400" dirty="0" smtClean="0"/>
              <a:t> HANYA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Selasa</a:t>
            </a:r>
            <a:r>
              <a:rPr lang="en-US" sz="2400" dirty="0" smtClean="0"/>
              <a:t>,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sehingga</a:t>
            </a:r>
            <a:r>
              <a:rPr lang="en-US" sz="2400" dirty="0" smtClean="0"/>
              <a:t> </a:t>
            </a:r>
            <a:r>
              <a:rPr lang="en-US" sz="2400" dirty="0" err="1" smtClean="0"/>
              <a:t>pada</a:t>
            </a:r>
            <a:r>
              <a:rPr lang="en-US" sz="2400" dirty="0" smtClean="0"/>
              <a:t> </a:t>
            </a:r>
            <a:r>
              <a:rPr lang="en-US" sz="2400" dirty="0" err="1" smtClean="0"/>
              <a:t>hari</a:t>
            </a:r>
            <a:r>
              <a:rPr lang="en-US" sz="2400" dirty="0" smtClean="0"/>
              <a:t> </a:t>
            </a:r>
            <a:r>
              <a:rPr lang="en-US" sz="2400" dirty="0" err="1" smtClean="0"/>
              <a:t>Rabu</a:t>
            </a:r>
            <a:r>
              <a:rPr lang="en-US" sz="2400" dirty="0" smtClean="0"/>
              <a:t>, </a:t>
            </a:r>
            <a:r>
              <a:rPr lang="en-US" sz="2400" dirty="0" err="1" smtClean="0"/>
              <a:t>sudah</a:t>
            </a:r>
            <a:r>
              <a:rPr lang="en-US" sz="2400" dirty="0" smtClean="0"/>
              <a:t> </a:t>
            </a:r>
            <a:r>
              <a:rPr lang="en-US" sz="2400" dirty="0" err="1" smtClean="0"/>
              <a:t>tidak</a:t>
            </a:r>
            <a:r>
              <a:rPr lang="en-US" sz="2400" dirty="0" smtClean="0"/>
              <a:t> </a:t>
            </a:r>
            <a:r>
              <a:rPr lang="en-US" sz="2400" dirty="0" err="1" smtClean="0"/>
              <a:t>ada</a:t>
            </a:r>
            <a:r>
              <a:rPr lang="en-US" sz="2400" dirty="0" smtClean="0"/>
              <a:t> </a:t>
            </a:r>
            <a:r>
              <a:rPr lang="en-US" sz="2400" dirty="0" err="1" smtClean="0"/>
              <a:t>pembacaan</a:t>
            </a:r>
            <a:r>
              <a:rPr lang="en-US" sz="2400" dirty="0" smtClean="0"/>
              <a:t> </a:t>
            </a:r>
            <a:r>
              <a:rPr lang="en-US" sz="2400" dirty="0" err="1" smtClean="0"/>
              <a:t>referat</a:t>
            </a:r>
            <a:r>
              <a:rPr lang="en-US" sz="2400" dirty="0" smtClean="0"/>
              <a:t> </a:t>
            </a:r>
            <a:r>
              <a:rPr lang="en-US" sz="2400" dirty="0" err="1" smtClean="0"/>
              <a:t>dan</a:t>
            </a:r>
            <a:r>
              <a:rPr lang="en-US" sz="2400" dirty="0" smtClean="0"/>
              <a:t> </a:t>
            </a:r>
            <a:r>
              <a:rPr lang="en-US" sz="2400" dirty="0" err="1" smtClean="0"/>
              <a:t>coass</a:t>
            </a:r>
            <a:r>
              <a:rPr lang="en-US" sz="2400" dirty="0" smtClean="0"/>
              <a:t> </a:t>
            </a:r>
            <a:r>
              <a:rPr lang="en-US" sz="2400" dirty="0" err="1" smtClean="0"/>
              <a:t>kembali</a:t>
            </a:r>
            <a:r>
              <a:rPr lang="en-US" sz="2400" dirty="0" smtClean="0"/>
              <a:t> </a:t>
            </a:r>
            <a:r>
              <a:rPr lang="en-US" sz="2400" dirty="0" err="1" smtClean="0"/>
              <a:t>bertugas</a:t>
            </a:r>
            <a:r>
              <a:rPr lang="en-US" sz="2400" dirty="0" smtClean="0"/>
              <a:t> di RS </a:t>
            </a:r>
            <a:r>
              <a:rPr lang="en-US" sz="2400" dirty="0" err="1" smtClean="0"/>
              <a:t>masing-masing</a:t>
            </a:r>
            <a:r>
              <a:rPr lang="en-US" sz="2400" dirty="0" smtClean="0"/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273739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9678" y="103870"/>
            <a:ext cx="7886700" cy="462188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/>
              <a:t>Minggu</a:t>
            </a:r>
            <a:r>
              <a:rPr lang="en-US" sz="3200" b="1" dirty="0" smtClean="0"/>
              <a:t> 4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206298"/>
            <a:ext cx="7886700" cy="3263504"/>
          </a:xfrm>
        </p:spPr>
        <p:txBody>
          <a:bodyPr/>
          <a:lstStyle/>
          <a:p>
            <a:endParaRPr lang="en-US" dirty="0"/>
          </a:p>
        </p:txBody>
      </p:sp>
      <p:graphicFrame>
        <p:nvGraphicFramePr>
          <p:cNvPr id="4" name="Content Placeholder 3"/>
          <p:cNvGraphicFramePr>
            <a:graphicFrameLocks/>
          </p:cNvGraphicFramePr>
          <p:nvPr>
            <p:extLst>
              <p:ext uri="{D42A27DB-BD31-4B8C-83A1-F6EECF244321}">
                <p14:modId xmlns="" xmlns:p14="http://schemas.microsoft.com/office/powerpoint/2010/main" val="1959322850"/>
              </p:ext>
            </p:extLst>
          </p:nvPr>
        </p:nvGraphicFramePr>
        <p:xfrm>
          <a:off x="149678" y="566058"/>
          <a:ext cx="8950780" cy="491899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29498"/>
                <a:gridCol w="1304365"/>
                <a:gridCol w="1305859"/>
                <a:gridCol w="1335314"/>
                <a:gridCol w="1306286"/>
                <a:gridCol w="1318491"/>
                <a:gridCol w="1050967"/>
              </a:tblGrid>
              <a:tr h="338960"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Waktu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senin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Selasa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rabu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Kamis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jumat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sabtu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59173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07.00 – 08.00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Follow up </a:t>
                      </a:r>
                      <a:r>
                        <a:rPr lang="en-US" sz="1700" dirty="0" err="1" smtClean="0"/>
                        <a:t>pasien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Follow up </a:t>
                      </a:r>
                      <a:r>
                        <a:rPr lang="en-US" sz="1700" dirty="0" err="1" smtClean="0"/>
                        <a:t>pasien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Follow up </a:t>
                      </a:r>
                      <a:r>
                        <a:rPr lang="en-US" sz="1700" dirty="0" err="1" smtClean="0"/>
                        <a:t>pasien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Follow up </a:t>
                      </a:r>
                      <a:r>
                        <a:rPr lang="en-US" sz="1700" dirty="0" err="1" smtClean="0"/>
                        <a:t>pasien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Follow up </a:t>
                      </a:r>
                      <a:r>
                        <a:rPr lang="en-US" sz="1700" dirty="0" err="1" smtClean="0"/>
                        <a:t>pasien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Follow up </a:t>
                      </a:r>
                      <a:r>
                        <a:rPr lang="en-US" sz="1700" dirty="0" err="1" smtClean="0"/>
                        <a:t>pasien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59173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08.00</a:t>
                      </a:r>
                      <a:r>
                        <a:rPr lang="en-US" sz="1700" baseline="0" dirty="0" smtClean="0"/>
                        <a:t> – 09.00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rgbClr val="FF0000"/>
                          </a:solidFill>
                        </a:rPr>
                        <a:t>Post</a:t>
                      </a:r>
                      <a:r>
                        <a:rPr lang="en-US" sz="2000" b="1" baseline="0" dirty="0" smtClean="0">
                          <a:solidFill>
                            <a:srgbClr val="FF0000"/>
                          </a:solidFill>
                        </a:rPr>
                        <a:t> Test</a:t>
                      </a:r>
                      <a:endParaRPr lang="en-US" sz="20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7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sz="17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7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sz="1700" b="1" dirty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C00000"/>
                          </a:solidFill>
                        </a:rPr>
                        <a:t>Ujian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 P1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jaga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854721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09.00 – 10.00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C00000"/>
                          </a:solidFill>
                        </a:rPr>
                        <a:t>Ujian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 P1</a:t>
                      </a:r>
                    </a:p>
                    <a:p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jaga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754742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10.00 – 11.00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err="1" smtClean="0">
                          <a:solidFill>
                            <a:srgbClr val="C00000"/>
                          </a:solidFill>
                        </a:rPr>
                        <a:t>Ujian</a:t>
                      </a:r>
                      <a:r>
                        <a:rPr lang="en-US" sz="1800" b="1" dirty="0" smtClean="0">
                          <a:solidFill>
                            <a:srgbClr val="C00000"/>
                          </a:solidFill>
                        </a:rPr>
                        <a:t> P1</a:t>
                      </a:r>
                    </a:p>
                    <a:p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jaga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666504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11.00 – 12.00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b="1" dirty="0" err="1" smtClean="0">
                          <a:solidFill>
                            <a:srgbClr val="C00000"/>
                          </a:solidFill>
                        </a:rPr>
                        <a:t>Ujian</a:t>
                      </a:r>
                      <a:r>
                        <a:rPr lang="en-US" sz="1700" b="1" dirty="0" smtClean="0">
                          <a:solidFill>
                            <a:srgbClr val="C00000"/>
                          </a:solidFill>
                        </a:rPr>
                        <a:t> P1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jaga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50339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12.00 – 13.00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ISHOMA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600" b="1" dirty="0" smtClean="0"/>
                        <a:t>ISHOMA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  <a:endParaRPr lang="en-US" sz="17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dirty="0" smtClean="0"/>
                        <a:t>ISHOMA</a:t>
                      </a:r>
                      <a:endParaRPr lang="en-US" sz="1700" b="1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ISHOMA</a:t>
                      </a:r>
                      <a:endParaRPr lang="en-US" sz="1700" b="1" dirty="0">
                        <a:solidFill>
                          <a:srgbClr val="C00000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jaga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  <a:tr h="591730">
                <a:tc>
                  <a:txBody>
                    <a:bodyPr/>
                    <a:lstStyle/>
                    <a:p>
                      <a:r>
                        <a:rPr lang="en-US" sz="1700" dirty="0" smtClean="0"/>
                        <a:t>14.00 – 15.00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bangsal</a:t>
                      </a:r>
                      <a:r>
                        <a:rPr lang="en-US" sz="1700" dirty="0" smtClean="0"/>
                        <a:t>/</a:t>
                      </a:r>
                      <a:r>
                        <a:rPr lang="en-US" sz="1700" baseline="0" dirty="0" smtClean="0"/>
                        <a:t> </a:t>
                      </a:r>
                      <a:r>
                        <a:rPr lang="en-US" sz="1700" baseline="0" dirty="0" err="1" smtClean="0"/>
                        <a:t>poli</a:t>
                      </a:r>
                      <a:endParaRPr lang="en-US" sz="1700" dirty="0" smtClean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800" b="1" dirty="0" err="1" smtClean="0">
                          <a:solidFill>
                            <a:srgbClr val="FF0000"/>
                          </a:solidFill>
                        </a:rPr>
                        <a:t>Ujian</a:t>
                      </a:r>
                      <a:r>
                        <a:rPr lang="en-US" sz="1800" b="1" baseline="0" dirty="0" smtClean="0">
                          <a:solidFill>
                            <a:srgbClr val="FF0000"/>
                          </a:solidFill>
                        </a:rPr>
                        <a:t> Mini-CEX</a:t>
                      </a:r>
                      <a:endParaRPr lang="en-US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ISHOMA</a:t>
                      </a:r>
                      <a:endParaRPr lang="en-US" sz="18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r>
                        <a:rPr lang="en-US" sz="1700" dirty="0" err="1" smtClean="0"/>
                        <a:t>Tugas</a:t>
                      </a:r>
                      <a:r>
                        <a:rPr lang="en-US" sz="1700" dirty="0" smtClean="0"/>
                        <a:t> </a:t>
                      </a:r>
                      <a:r>
                        <a:rPr lang="en-US" sz="1700" dirty="0" err="1" smtClean="0"/>
                        <a:t>jaga</a:t>
                      </a:r>
                      <a:endParaRPr lang="en-US" sz="1700" dirty="0"/>
                    </a:p>
                  </a:txBody>
                  <a:tcPr marL="68580" marR="68580" marT="34290" marB="34290"/>
                </a:tc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23749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785</TotalTime>
  <Words>1184</Words>
  <Application>Microsoft Office PowerPoint</Application>
  <PresentationFormat>On-screen Show (4:3)</PresentationFormat>
  <Paragraphs>308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 Theme</vt:lpstr>
      <vt:lpstr>Sistem Rotasi MPPD</vt:lpstr>
      <vt:lpstr>Minggu 1</vt:lpstr>
      <vt:lpstr>Minggu 1</vt:lpstr>
      <vt:lpstr>MATERI KULIAH 1 s/d 3</vt:lpstr>
      <vt:lpstr>Minggu 2</vt:lpstr>
      <vt:lpstr>Minggu 2</vt:lpstr>
      <vt:lpstr>Minggu 3</vt:lpstr>
      <vt:lpstr>Minggu 3</vt:lpstr>
      <vt:lpstr>Minggu 4</vt:lpstr>
      <vt:lpstr>Minggu 4</vt:lpstr>
      <vt:lpstr>ALUR ROTASI MPPD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Sistem Rotasi Koas</dc:title>
  <dc:creator>Lenovo</dc:creator>
  <cp:lastModifiedBy>wiwi</cp:lastModifiedBy>
  <cp:revision>77</cp:revision>
  <dcterms:created xsi:type="dcterms:W3CDTF">2015-09-10T17:04:15Z</dcterms:created>
  <dcterms:modified xsi:type="dcterms:W3CDTF">2018-03-02T19:42:47Z</dcterms:modified>
</cp:coreProperties>
</file>